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1" r:id="rId5"/>
    <p:sldId id="258" r:id="rId6"/>
    <p:sldId id="275" r:id="rId7"/>
    <p:sldId id="276" r:id="rId8"/>
    <p:sldId id="259" r:id="rId9"/>
    <p:sldId id="260" r:id="rId10"/>
    <p:sldId id="273" r:id="rId11"/>
    <p:sldId id="261" r:id="rId12"/>
    <p:sldId id="262" r:id="rId13"/>
    <p:sldId id="263" r:id="rId14"/>
    <p:sldId id="264" r:id="rId15"/>
    <p:sldId id="265" r:id="rId16"/>
    <p:sldId id="266" r:id="rId17"/>
    <p:sldId id="267" r:id="rId18"/>
    <p:sldId id="268" r:id="rId19"/>
    <p:sldId id="269" r:id="rId20"/>
    <p:sldId id="270"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008"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FF44C5-657D-498D-889B-76D87730036B}" type="datetimeFigureOut">
              <a:rPr lang="en-US" smtClean="0"/>
              <a:t>2/3/2012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07B4A64-4933-437A-A80A-D4161FDE9D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FF44C5-657D-498D-889B-76D87730036B}" type="datetimeFigureOut">
              <a:rPr lang="en-US" smtClean="0"/>
              <a:t>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7B4A64-4933-437A-A80A-D4161FDE9D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FF44C5-657D-498D-889B-76D87730036B}" type="datetimeFigureOut">
              <a:rPr lang="en-US" smtClean="0"/>
              <a:t>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7B4A64-4933-437A-A80A-D4161FDE9D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FF44C5-657D-498D-889B-76D87730036B}" type="datetimeFigureOut">
              <a:rPr lang="en-US" smtClean="0"/>
              <a:t>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7B4A64-4933-437A-A80A-D4161FDE9D2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FF44C5-657D-498D-889B-76D87730036B}" type="datetimeFigureOut">
              <a:rPr lang="en-US" smtClean="0"/>
              <a:t>2/3/2012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07B4A64-4933-437A-A80A-D4161FDE9D2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FF44C5-657D-498D-889B-76D87730036B}" type="datetimeFigureOut">
              <a:rPr lang="en-US" smtClean="0"/>
              <a:t>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07B4A64-4933-437A-A80A-D4161FDE9D2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FF44C5-657D-498D-889B-76D87730036B}" type="datetimeFigureOut">
              <a:rPr lang="en-US" smtClean="0"/>
              <a:t>2/3/2012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07B4A64-4933-437A-A80A-D4161FDE9D2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5FF44C5-657D-498D-889B-76D87730036B}" type="datetimeFigureOut">
              <a:rPr lang="en-US" smtClean="0"/>
              <a:t>2/3/2012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07B4A64-4933-437A-A80A-D4161FDE9D2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5FF44C5-657D-498D-889B-76D87730036B}" type="datetimeFigureOut">
              <a:rPr lang="en-US" smtClean="0"/>
              <a:t>2/3/2012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07B4A64-4933-437A-A80A-D4161FDE9D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5FF44C5-657D-498D-889B-76D87730036B}" type="datetimeFigureOut">
              <a:rPr lang="en-US" smtClean="0"/>
              <a:t>2/3/2012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07B4A64-4933-437A-A80A-D4161FDE9D2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FF44C5-657D-498D-889B-76D87730036B}" type="datetimeFigureOut">
              <a:rPr lang="en-US" smtClean="0"/>
              <a:t>2/3/2012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07B4A64-4933-437A-A80A-D4161FDE9D2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FF44C5-657D-498D-889B-76D87730036B}" type="datetimeFigureOut">
              <a:rPr lang="en-US" smtClean="0"/>
              <a:t>2/3/2012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07B4A64-4933-437A-A80A-D4161FDE9D2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library@ottaw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2286961"/>
          </a:xfrm>
        </p:spPr>
        <p:txBody>
          <a:bodyPr>
            <a:normAutofit/>
          </a:bodyPr>
          <a:lstStyle/>
          <a:p>
            <a:r>
              <a:rPr lang="en-US" dirty="0" smtClean="0"/>
              <a:t>How to use the  </a:t>
            </a:r>
            <a:br>
              <a:rPr lang="en-US" dirty="0" smtClean="0"/>
            </a:br>
            <a:r>
              <a:rPr lang="en-US" dirty="0" err="1" smtClean="0"/>
              <a:t>Ebook</a:t>
            </a:r>
            <a:r>
              <a:rPr lang="en-US" dirty="0" smtClean="0"/>
              <a:t> Tool Bar in </a:t>
            </a:r>
            <a:r>
              <a:rPr lang="en-US" dirty="0" err="1" smtClean="0"/>
              <a:t>Ebscohost</a:t>
            </a:r>
            <a:r>
              <a:rPr lang="en-US" dirty="0" smtClean="0"/>
              <a:t> </a:t>
            </a:r>
            <a:r>
              <a:rPr lang="en-US" dirty="0" err="1" smtClean="0"/>
              <a:t>Ebooks</a:t>
            </a:r>
            <a:endParaRPr lang="en-US" dirty="0"/>
          </a:p>
        </p:txBody>
      </p:sp>
      <p:sp>
        <p:nvSpPr>
          <p:cNvPr id="3" name="Subtitle 2"/>
          <p:cNvSpPr>
            <a:spLocks noGrp="1"/>
          </p:cNvSpPr>
          <p:nvPr>
            <p:ph type="subTitle" idx="1"/>
          </p:nvPr>
        </p:nvSpPr>
        <p:spPr/>
        <p:txBody>
          <a:bodyPr/>
          <a:lstStyle/>
          <a:p>
            <a:r>
              <a:rPr lang="en-US" dirty="0" smtClean="0"/>
              <a:t> By</a:t>
            </a:r>
          </a:p>
          <a:p>
            <a:r>
              <a:rPr lang="en-US" dirty="0" smtClean="0"/>
              <a:t>Gloria Creed-Dikeogu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You can see the cover of the </a:t>
            </a:r>
            <a:r>
              <a:rPr lang="en-US" sz="1600" b="1" dirty="0" err="1" smtClean="0"/>
              <a:t>ebook</a:t>
            </a:r>
            <a:r>
              <a:rPr lang="en-US" sz="1600" b="1" dirty="0" smtClean="0"/>
              <a:t> you are reading by clicking on the gray cover link on the left hand side of the book, under the “Table of Contents”</a:t>
            </a:r>
            <a:endParaRPr lang="en-US" sz="1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Open your </a:t>
            </a:r>
            <a:r>
              <a:rPr lang="en-US" sz="1600" b="1" dirty="0" err="1" smtClean="0"/>
              <a:t>ebook</a:t>
            </a:r>
            <a:r>
              <a:rPr lang="en-US" sz="1600" b="1" dirty="0" smtClean="0"/>
              <a:t>. You will see the </a:t>
            </a:r>
            <a:r>
              <a:rPr lang="en-US" sz="1600" b="1" dirty="0" err="1" smtClean="0"/>
              <a:t>ebook</a:t>
            </a:r>
            <a:r>
              <a:rPr lang="en-US" sz="1600" b="1" dirty="0" smtClean="0"/>
              <a:t> title and full-text information next to it on the left and your tools on the left hand side. There are also two arrow keys that can be used to scroll through your book.  Click on the right arrow to scroll forward.</a:t>
            </a:r>
            <a:endParaRPr lang="en-US"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Click on the buttons on the blue bar to create a full-screen view of the book or to fit page width, zoom-in or zoom-out of the book. The box in the middle of the arrows gives you the </a:t>
            </a:r>
            <a:r>
              <a:rPr lang="en-US" sz="1600" b="1" dirty="0" err="1" smtClean="0"/>
              <a:t>ebook</a:t>
            </a:r>
            <a:r>
              <a:rPr lang="en-US" sz="1600" b="1" dirty="0" smtClean="0"/>
              <a:t> page number.</a:t>
            </a:r>
            <a:endParaRPr lang="en-US" sz="1600" b="1" dirty="0"/>
          </a:p>
        </p:txBody>
      </p:sp>
      <p:cxnSp>
        <p:nvCxnSpPr>
          <p:cNvPr id="6" name="Straight Arrow Connector 5"/>
          <p:cNvCxnSpPr/>
          <p:nvPr/>
        </p:nvCxnSpPr>
        <p:spPr>
          <a:xfrm flipV="1">
            <a:off x="2895600" y="3733800"/>
            <a:ext cx="1676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048000" y="4495800"/>
            <a:ext cx="1905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52800" y="4800600"/>
            <a:ext cx="2057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733800" y="4953000"/>
            <a:ext cx="2286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72000" y="3352800"/>
            <a:ext cx="2209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Fit Page Width</a:t>
            </a:r>
            <a:endParaRPr lang="en-US" dirty="0"/>
          </a:p>
        </p:txBody>
      </p:sp>
      <p:sp>
        <p:nvSpPr>
          <p:cNvPr id="16" name="Rectangle 15"/>
          <p:cNvSpPr/>
          <p:nvPr/>
        </p:nvSpPr>
        <p:spPr>
          <a:xfrm>
            <a:off x="4953000" y="40386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Fit Page</a:t>
            </a:r>
            <a:endParaRPr lang="en-US" dirty="0"/>
          </a:p>
        </p:txBody>
      </p:sp>
      <p:sp>
        <p:nvSpPr>
          <p:cNvPr id="17" name="Rectangle 16"/>
          <p:cNvSpPr/>
          <p:nvPr/>
        </p:nvSpPr>
        <p:spPr>
          <a:xfrm>
            <a:off x="6019800" y="4953000"/>
            <a:ext cx="129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Zoom-in</a:t>
            </a:r>
            <a:endParaRPr lang="en-US" dirty="0"/>
          </a:p>
        </p:txBody>
      </p:sp>
      <p:sp>
        <p:nvSpPr>
          <p:cNvPr id="18" name="Rectangle 17"/>
          <p:cNvSpPr/>
          <p:nvPr/>
        </p:nvSpPr>
        <p:spPr>
          <a:xfrm>
            <a:off x="5410200" y="4572000"/>
            <a:ext cx="1676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Zoom-out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The first tool on the right hand side bar allows you to search for text within the </a:t>
            </a:r>
            <a:r>
              <a:rPr lang="en-US" sz="1600" b="1" dirty="0" err="1" smtClean="0"/>
              <a:t>ebook</a:t>
            </a:r>
            <a:r>
              <a:rPr lang="en-US" sz="1600" b="1" dirty="0" smtClean="0"/>
              <a:t>.</a:t>
            </a:r>
            <a:endParaRPr lang="en-US"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The second tool allows you to create a note in your </a:t>
            </a:r>
            <a:r>
              <a:rPr lang="en-US" sz="1600" b="1" dirty="0" err="1" smtClean="0"/>
              <a:t>ebook</a:t>
            </a:r>
            <a:r>
              <a:rPr lang="en-US" sz="1600" b="1" dirty="0" smtClean="0"/>
              <a:t> that you can keep and save.</a:t>
            </a:r>
            <a:endParaRPr lang="en-US" sz="1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The third icon in tools allows you to find a word that you need a meaning for, in the dictionary.</a:t>
            </a:r>
            <a:endParaRPr lang="en-US" sz="1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The fourth icon on the tool bar on the right hand side is the print icon. If you click on it, it will tell you how many pages you are allowed to print. That number will change depending on where you are in the book, as it is determined by copyright law.</a:t>
            </a:r>
            <a:endParaRPr lang="en-US" sz="1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To print page one you can enter the number in the box.</a:t>
            </a:r>
            <a:endParaRPr lang="en-US"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If you click on the email icon on Tools bar then you can email the </a:t>
            </a:r>
            <a:r>
              <a:rPr lang="en-US" sz="1600" b="1" dirty="0" err="1" smtClean="0"/>
              <a:t>pdf</a:t>
            </a:r>
            <a:r>
              <a:rPr lang="en-US" sz="1600" b="1" dirty="0" smtClean="0"/>
              <a:t> to yourself  or someone else, but make sure that you fill out all the necessary information before doing so.</a:t>
            </a:r>
            <a:endParaRPr lang="en-US" sz="1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400" b="1" dirty="0" smtClean="0"/>
              <a:t>If you click on the “Cite” icon on the Tools bar, you will be provided with the citation for this </a:t>
            </a:r>
            <a:r>
              <a:rPr lang="en-US" sz="1400" b="1" dirty="0" err="1" smtClean="0"/>
              <a:t>ebook</a:t>
            </a:r>
            <a:r>
              <a:rPr lang="en-US" sz="1400" b="1" dirty="0" smtClean="0"/>
              <a:t> provided for you in various style formats. </a:t>
            </a:r>
            <a:endParaRPr lang="en-US" sz="1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In </a:t>
            </a:r>
            <a:r>
              <a:rPr lang="en-US" sz="1600" b="1" dirty="0" err="1" smtClean="0"/>
              <a:t>Ebsco</a:t>
            </a:r>
            <a:r>
              <a:rPr lang="en-US" sz="1600" b="1" dirty="0" smtClean="0"/>
              <a:t> </a:t>
            </a:r>
            <a:r>
              <a:rPr lang="en-US" sz="1600" b="1" dirty="0" err="1" smtClean="0"/>
              <a:t>Ebooks</a:t>
            </a:r>
            <a:r>
              <a:rPr lang="en-US" sz="1600" b="1" dirty="0" smtClean="0"/>
              <a:t> choose your topic and place it in the search box. Then click Search.</a:t>
            </a:r>
            <a:endParaRPr lang="en-US"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If you need the permalink for this </a:t>
            </a:r>
            <a:r>
              <a:rPr lang="en-US" sz="1600" b="1" dirty="0" err="1" smtClean="0"/>
              <a:t>ebook</a:t>
            </a:r>
            <a:r>
              <a:rPr lang="en-US" sz="1600" b="1" dirty="0" smtClean="0"/>
              <a:t>, it is provided for you by clicking on the permalink icon on the Tools bar.</a:t>
            </a:r>
            <a:endParaRPr lang="en-US" sz="16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have any further questions about the databases or </a:t>
            </a:r>
            <a:r>
              <a:rPr lang="en-US" dirty="0" err="1" smtClean="0"/>
              <a:t>Ebscohost</a:t>
            </a:r>
            <a:r>
              <a:rPr lang="en-US" dirty="0" smtClean="0"/>
              <a:t> </a:t>
            </a:r>
            <a:r>
              <a:rPr lang="en-US" dirty="0" err="1" smtClean="0"/>
              <a:t>ebooks</a:t>
            </a:r>
            <a:r>
              <a:rPr lang="en-US" dirty="0" smtClean="0"/>
              <a:t>, please contact our librarians via email at:</a:t>
            </a:r>
          </a:p>
          <a:p>
            <a:endParaRPr lang="en-US" dirty="0" smtClean="0"/>
          </a:p>
          <a:p>
            <a:r>
              <a:rPr lang="en-US" dirty="0" smtClean="0">
                <a:hlinkClick r:id="rId2"/>
              </a:rPr>
              <a:t>library@ottawa.edu</a:t>
            </a:r>
            <a:r>
              <a:rPr lang="en-US" dirty="0" smtClean="0"/>
              <a:t> </a:t>
            </a:r>
          </a:p>
          <a:p>
            <a:r>
              <a:rPr lang="en-US" dirty="0" smtClean="0"/>
              <a:t>You may also call Gloria or Jan at the library:</a:t>
            </a:r>
          </a:p>
          <a:p>
            <a:r>
              <a:rPr lang="en-US" dirty="0" smtClean="0"/>
              <a:t>Gloria </a:t>
            </a:r>
            <a:r>
              <a:rPr lang="en-US" smtClean="0"/>
              <a:t>Creed-Dikeogu  x12536 </a:t>
            </a:r>
            <a:endParaRPr lang="en-US" dirty="0" smtClean="0"/>
          </a:p>
          <a:p>
            <a:r>
              <a:rPr lang="en-US" dirty="0" smtClean="0"/>
              <a:t>Jan Lee x12535</a:t>
            </a:r>
          </a:p>
          <a:p>
            <a:pPr>
              <a:buNone/>
            </a:pPr>
            <a:r>
              <a:rPr lang="en-US" dirty="0" smtClean="0"/>
              <a:t> </a:t>
            </a:r>
            <a:endParaRPr lang="en-US" dirty="0"/>
          </a:p>
        </p:txBody>
      </p:sp>
      <p:sp>
        <p:nvSpPr>
          <p:cNvPr id="2" name="Title 1"/>
          <p:cNvSpPr>
            <a:spLocks noGrp="1"/>
          </p:cNvSpPr>
          <p:nvPr>
            <p:ph type="title"/>
          </p:nvPr>
        </p:nvSpPr>
        <p:spPr/>
        <p:txBody>
          <a:bodyPr/>
          <a:lstStyle/>
          <a:p>
            <a:r>
              <a:rPr lang="en-US" dirty="0" smtClean="0"/>
              <a:t>Do you have any questions???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b="0" dirty="0" smtClean="0"/>
              <a:t>To expand your subject and topic searching , use the topic and category tools on the  left hand side of the page.</a:t>
            </a:r>
            <a:endParaRPr lang="en-US" sz="1600" b="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295400" y="1295400"/>
            <a:ext cx="7241539" cy="4525962"/>
          </a:xfrm>
          <a:prstGeom prst="rect">
            <a:avLst/>
          </a:prstGeom>
          <a:noFill/>
          <a:ln w="9525">
            <a:noFill/>
            <a:miter lim="800000"/>
            <a:headEnd/>
            <a:tailEnd/>
          </a:ln>
        </p:spPr>
      </p:pic>
      <p:cxnSp>
        <p:nvCxnSpPr>
          <p:cNvPr id="6" name="Straight Arrow Connector 5"/>
          <p:cNvCxnSpPr>
            <a:stCxn id="7" idx="1"/>
          </p:cNvCxnSpPr>
          <p:nvPr/>
        </p:nvCxnSpPr>
        <p:spPr>
          <a:xfrm flipH="1">
            <a:off x="2362200" y="2590800"/>
            <a:ext cx="3505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867400" y="2286000"/>
            <a:ext cx="259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Find related subjects</a:t>
            </a:r>
            <a:endParaRPr lang="en-US" dirty="0"/>
          </a:p>
        </p:txBody>
      </p:sp>
      <p:cxnSp>
        <p:nvCxnSpPr>
          <p:cNvPr id="9" name="Straight Arrow Connector 8"/>
          <p:cNvCxnSpPr/>
          <p:nvPr/>
        </p:nvCxnSpPr>
        <p:spPr>
          <a:xfrm>
            <a:off x="1828800" y="4267200"/>
            <a:ext cx="4572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48400" y="4495800"/>
            <a:ext cx="2590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Find related topics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If you would like to bookmark the </a:t>
            </a:r>
            <a:r>
              <a:rPr lang="en-US" sz="1600" b="1" dirty="0" err="1" smtClean="0"/>
              <a:t>ebook</a:t>
            </a:r>
            <a:r>
              <a:rPr lang="en-US" sz="1600" b="1" dirty="0" smtClean="0"/>
              <a:t>, then you can click on the red “+” sign on the Tool bar  and you will be able to do so.</a:t>
            </a:r>
            <a:endParaRPr lang="en-US" sz="1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11 </a:t>
            </a:r>
            <a:r>
              <a:rPr lang="en-US" sz="1600" b="1" dirty="0" err="1" smtClean="0"/>
              <a:t>Ebooks</a:t>
            </a:r>
            <a:r>
              <a:rPr lang="en-US" sz="1600" b="1" dirty="0" smtClean="0"/>
              <a:t> were found on your topic. </a:t>
            </a:r>
            <a:endParaRPr lang="en-US"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dirty="0" smtClean="0"/>
              <a:t>You can choose to add items you want to a folder if you choose not to open your </a:t>
            </a:r>
            <a:r>
              <a:rPr lang="en-US" sz="1600" dirty="0" err="1" smtClean="0"/>
              <a:t>ebooks</a:t>
            </a:r>
            <a:r>
              <a:rPr lang="en-US" sz="1600" dirty="0" smtClean="0"/>
              <a:t> at present.</a:t>
            </a:r>
            <a:endParaRPr lang="en-US" sz="1600"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951230" y="1481138"/>
            <a:ext cx="7241539" cy="45259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400" b="0" dirty="0" smtClean="0"/>
              <a:t>Open the folder and you can now select the items you want by checking the boxes next to them and then you can choose to print, email, save or export items.</a:t>
            </a:r>
            <a:endParaRPr lang="en-US" sz="1400" b="0"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951230" y="1481138"/>
            <a:ext cx="7241539" cy="45259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Make your choice and now open your </a:t>
            </a:r>
            <a:r>
              <a:rPr lang="en-US" sz="1600" b="1" dirty="0" err="1" smtClean="0"/>
              <a:t>ebook</a:t>
            </a:r>
            <a:r>
              <a:rPr lang="en-US" sz="1600" b="1" dirty="0" smtClean="0"/>
              <a:t> by clicking on the “Table of Contents” link in the white bar that you see below the “</a:t>
            </a:r>
            <a:r>
              <a:rPr lang="en-US" sz="1600" b="1" dirty="0" err="1" smtClean="0"/>
              <a:t>ebook</a:t>
            </a:r>
            <a:r>
              <a:rPr lang="en-US" sz="1600" b="1" dirty="0" smtClean="0"/>
              <a:t> Full-Text” gray bar.</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951230" y="1481138"/>
            <a:ext cx="7241539" cy="452596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1600" b="1" dirty="0" smtClean="0"/>
              <a:t>The table of contents you clicked on is now open. See the “+” sign next to it. This means that you can now open the </a:t>
            </a:r>
            <a:r>
              <a:rPr lang="en-US" sz="1600" b="1" dirty="0" err="1" smtClean="0"/>
              <a:t>ebook</a:t>
            </a:r>
            <a:r>
              <a:rPr lang="en-US" sz="1600" b="1" dirty="0" smtClean="0"/>
              <a:t>.</a:t>
            </a:r>
            <a:endParaRPr lang="en-US" sz="16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TotalTime>
  <Words>621</Words>
  <Application>Microsoft Office PowerPoint</Application>
  <PresentationFormat>On-screen Show (4:3)</PresentationFormat>
  <Paragraphs>36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How to use the   Ebook Tool Bar in Ebscohost Ebooks</vt:lpstr>
      <vt:lpstr>In Ebsco Ebooks choose your topic and place it in the search box. Then click Search.</vt:lpstr>
      <vt:lpstr>To expand your subject and topic searching , use the topic and category tools on the  left hand side of the page.</vt:lpstr>
      <vt:lpstr>If you would like to bookmark the ebook, then you can click on the red “+” sign on the Tool bar  and you will be able to do so.</vt:lpstr>
      <vt:lpstr>11 Ebooks were found on your topic. </vt:lpstr>
      <vt:lpstr>You can choose to add items you want to a folder if you choose not to open your ebooks at present.</vt:lpstr>
      <vt:lpstr>Open the folder and you can now select the items you want by checking the boxes next to them and then you can choose to print, email, save or export items.</vt:lpstr>
      <vt:lpstr>Make your choice and now open your ebook by clicking on the “Table of Contents” link in the white bar that you see below the “ebook Full-Text” gray bar.</vt:lpstr>
      <vt:lpstr>The table of contents you clicked on is now open. See the “+” sign next to it. This means that you can now open the ebook.</vt:lpstr>
      <vt:lpstr>You can see the cover of the ebook you are reading by clicking on the gray cover link on the left hand side of the book, under the “Table of Contents”</vt:lpstr>
      <vt:lpstr>Open your ebook. You will see the ebook title and full-text information next to it on the left and your tools on the left hand side. There are also two arrow keys that can be used to scroll through your book.  Click on the right arrow to scroll forward.</vt:lpstr>
      <vt:lpstr>Click on the buttons on the blue bar to create a full-screen view of the book or to fit page width, zoom-in or zoom-out of the book. The box in the middle of the arrows gives you the ebook page number.</vt:lpstr>
      <vt:lpstr>The first tool on the right hand side bar allows you to search for text within the ebook.</vt:lpstr>
      <vt:lpstr>The second tool allows you to create a note in your ebook that you can keep and save.</vt:lpstr>
      <vt:lpstr>The third icon in tools allows you to find a word that you need a meaning for, in the dictionary.</vt:lpstr>
      <vt:lpstr>The fourth icon on the tool bar on the right hand side is the print icon. If you click on it, it will tell you how many pages you are allowed to print. That number will change depending on where you are in the book, as it is determined by copyright law.</vt:lpstr>
      <vt:lpstr>To print page one you can enter the number in the box.</vt:lpstr>
      <vt:lpstr>If you click on the email icon on Tools bar then you can email the pdf to yourself  or someone else, but make sure that you fill out all the necessary information before doing so.</vt:lpstr>
      <vt:lpstr>If you click on the “Cite” icon on the Tools bar, you will be provided with the citation for this ebook provided for you in various style formats. </vt:lpstr>
      <vt:lpstr>If you need the permalink for this ebook, it is provided for you by clicking on the permalink icon on the Tools bar.</vt:lpstr>
      <vt:lpstr>Do you have any questions???</vt:lpstr>
    </vt:vector>
  </TitlesOfParts>
  <Company>Ottawa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print an E-book in Ebsco  Ebooks</dc:title>
  <dc:creator>Ottawa University</dc:creator>
  <cp:lastModifiedBy>Ottawa University</cp:lastModifiedBy>
  <cp:revision>8</cp:revision>
  <dcterms:created xsi:type="dcterms:W3CDTF">2012-02-03T16:41:30Z</dcterms:created>
  <dcterms:modified xsi:type="dcterms:W3CDTF">2012-02-03T17:42:32Z</dcterms:modified>
</cp:coreProperties>
</file>