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4"/>
  </p:notesMasterIdLst>
  <p:handoutMasterIdLst>
    <p:handoutMasterId r:id="rId55"/>
  </p:handoutMasterIdLst>
  <p:sldIdLst>
    <p:sldId id="290" r:id="rId2"/>
    <p:sldId id="364" r:id="rId3"/>
    <p:sldId id="405" r:id="rId4"/>
    <p:sldId id="520" r:id="rId5"/>
    <p:sldId id="390" r:id="rId6"/>
    <p:sldId id="455" r:id="rId7"/>
    <p:sldId id="391" r:id="rId8"/>
    <p:sldId id="406" r:id="rId9"/>
    <p:sldId id="407" r:id="rId10"/>
    <p:sldId id="408" r:id="rId11"/>
    <p:sldId id="410" r:id="rId12"/>
    <p:sldId id="411" r:id="rId13"/>
    <p:sldId id="412" r:id="rId14"/>
    <p:sldId id="392" r:id="rId15"/>
    <p:sldId id="398" r:id="rId16"/>
    <p:sldId id="393" r:id="rId17"/>
    <p:sldId id="465" r:id="rId18"/>
    <p:sldId id="394" r:id="rId19"/>
    <p:sldId id="401" r:id="rId20"/>
    <p:sldId id="417" r:id="rId21"/>
    <p:sldId id="518" r:id="rId22"/>
    <p:sldId id="402" r:id="rId23"/>
    <p:sldId id="453" r:id="rId24"/>
    <p:sldId id="403" r:id="rId25"/>
    <p:sldId id="404" r:id="rId26"/>
    <p:sldId id="466" r:id="rId27"/>
    <p:sldId id="456" r:id="rId28"/>
    <p:sldId id="462" r:id="rId29"/>
    <p:sldId id="463" r:id="rId30"/>
    <p:sldId id="457" r:id="rId31"/>
    <p:sldId id="469" r:id="rId32"/>
    <p:sldId id="470" r:id="rId33"/>
    <p:sldId id="468" r:id="rId34"/>
    <p:sldId id="472" r:id="rId35"/>
    <p:sldId id="474" r:id="rId36"/>
    <p:sldId id="475" r:id="rId37"/>
    <p:sldId id="476" r:id="rId38"/>
    <p:sldId id="477" r:id="rId39"/>
    <p:sldId id="478" r:id="rId40"/>
    <p:sldId id="479" r:id="rId41"/>
    <p:sldId id="480" r:id="rId42"/>
    <p:sldId id="458" r:id="rId43"/>
    <p:sldId id="481" r:id="rId44"/>
    <p:sldId id="459" r:id="rId45"/>
    <p:sldId id="460" r:id="rId46"/>
    <p:sldId id="484" r:id="rId47"/>
    <p:sldId id="493" r:id="rId48"/>
    <p:sldId id="494" r:id="rId49"/>
    <p:sldId id="485" r:id="rId50"/>
    <p:sldId id="487" r:id="rId51"/>
    <p:sldId id="514" r:id="rId52"/>
    <p:sldId id="516" r:id="rId53"/>
  </p:sldIdLst>
  <p:sldSz cx="9144000" cy="6858000" type="screen4x3"/>
  <p:notesSz cx="7077075" cy="9363075"/>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99BFFD"/>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63" autoAdjust="0"/>
    <p:restoredTop sz="90883" autoAdjust="0"/>
  </p:normalViewPr>
  <p:slideViewPr>
    <p:cSldViewPr>
      <p:cViewPr varScale="1">
        <p:scale>
          <a:sx n="82" d="100"/>
          <a:sy n="82" d="100"/>
        </p:scale>
        <p:origin x="14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CE5007-93D6-4AFC-ADB0-A6B9B8902DC5}"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32B8E20E-0D3E-4D0C-BEC7-42087235106A}">
      <dgm:prSet phldrT="[Text]"/>
      <dgm:spPr/>
      <dgm:t>
        <a:bodyPr/>
        <a:lstStyle/>
        <a:p>
          <a:r>
            <a:rPr lang="en-US" dirty="0"/>
            <a:t>First stage </a:t>
          </a:r>
        </a:p>
      </dgm:t>
    </dgm:pt>
    <dgm:pt modelId="{934A0333-809E-444C-9F15-9189FB46CCC8}" type="parTrans" cxnId="{FA2A426C-8113-4B71-A4F3-67041216B4E4}">
      <dgm:prSet/>
      <dgm:spPr/>
      <dgm:t>
        <a:bodyPr/>
        <a:lstStyle/>
        <a:p>
          <a:endParaRPr lang="en-US"/>
        </a:p>
      </dgm:t>
    </dgm:pt>
    <dgm:pt modelId="{F95CC042-11B4-41BF-85CC-53E5BBF6428E}" type="sibTrans" cxnId="{FA2A426C-8113-4B71-A4F3-67041216B4E4}">
      <dgm:prSet/>
      <dgm:spPr/>
      <dgm:t>
        <a:bodyPr/>
        <a:lstStyle/>
        <a:p>
          <a:endParaRPr lang="en-US"/>
        </a:p>
      </dgm:t>
    </dgm:pt>
    <dgm:pt modelId="{B099AFCE-0A19-415A-8884-4A609B05A4C4}">
      <dgm:prSet phldrT="[Text]"/>
      <dgm:spPr/>
      <dgm:t>
        <a:bodyPr/>
        <a:lstStyle/>
        <a:p>
          <a:r>
            <a:rPr lang="en-US" dirty="0"/>
            <a:t>Describe action</a:t>
          </a:r>
        </a:p>
      </dgm:t>
    </dgm:pt>
    <dgm:pt modelId="{FDDEC558-76F3-4225-A18F-E6046A2F93B4}" type="parTrans" cxnId="{3C2A07FF-1E1C-442D-BA92-53B2613AEE56}">
      <dgm:prSet/>
      <dgm:spPr/>
      <dgm:t>
        <a:bodyPr/>
        <a:lstStyle/>
        <a:p>
          <a:endParaRPr lang="en-US"/>
        </a:p>
      </dgm:t>
    </dgm:pt>
    <dgm:pt modelId="{5E4AA29C-4948-45C3-AE90-EF2380E03266}" type="sibTrans" cxnId="{3C2A07FF-1E1C-442D-BA92-53B2613AEE56}">
      <dgm:prSet/>
      <dgm:spPr/>
      <dgm:t>
        <a:bodyPr/>
        <a:lstStyle/>
        <a:p>
          <a:endParaRPr lang="en-US"/>
        </a:p>
      </dgm:t>
    </dgm:pt>
    <dgm:pt modelId="{F612844C-C532-4120-90D9-D51F5ABA411A}">
      <dgm:prSet phldrT="[Text]"/>
      <dgm:spPr/>
      <dgm:t>
        <a:bodyPr/>
        <a:lstStyle/>
        <a:p>
          <a:r>
            <a:rPr lang="en-US" dirty="0"/>
            <a:t>Second Stage </a:t>
          </a:r>
        </a:p>
      </dgm:t>
    </dgm:pt>
    <dgm:pt modelId="{0EED5272-53A9-400F-B5E8-619EBD719F80}" type="parTrans" cxnId="{5FD1D78F-095E-46FE-820F-A87F03A8BD9B}">
      <dgm:prSet/>
      <dgm:spPr/>
      <dgm:t>
        <a:bodyPr/>
        <a:lstStyle/>
        <a:p>
          <a:endParaRPr lang="en-US"/>
        </a:p>
      </dgm:t>
    </dgm:pt>
    <dgm:pt modelId="{B30C4168-B688-40CA-869C-05156999E40E}" type="sibTrans" cxnId="{5FD1D78F-095E-46FE-820F-A87F03A8BD9B}">
      <dgm:prSet/>
      <dgm:spPr/>
      <dgm:t>
        <a:bodyPr/>
        <a:lstStyle/>
        <a:p>
          <a:endParaRPr lang="en-US"/>
        </a:p>
      </dgm:t>
    </dgm:pt>
    <dgm:pt modelId="{105C82BC-E7E4-4FD8-BBB5-B0B6840E746C}">
      <dgm:prSet phldrT="[Text]"/>
      <dgm:spPr/>
      <dgm:t>
        <a:bodyPr/>
        <a:lstStyle/>
        <a:p>
          <a:r>
            <a:rPr lang="en-US" dirty="0"/>
            <a:t>Describe action</a:t>
          </a:r>
        </a:p>
      </dgm:t>
    </dgm:pt>
    <dgm:pt modelId="{69C57F3E-98B8-46F3-9C34-370016A6F8B5}" type="parTrans" cxnId="{8B03D411-A7B5-4892-B529-900FB786D8C5}">
      <dgm:prSet/>
      <dgm:spPr/>
      <dgm:t>
        <a:bodyPr/>
        <a:lstStyle/>
        <a:p>
          <a:endParaRPr lang="en-US"/>
        </a:p>
      </dgm:t>
    </dgm:pt>
    <dgm:pt modelId="{68DF3026-5C43-401B-9EFA-AF63A5DF901E}" type="sibTrans" cxnId="{8B03D411-A7B5-4892-B529-900FB786D8C5}">
      <dgm:prSet/>
      <dgm:spPr/>
      <dgm:t>
        <a:bodyPr/>
        <a:lstStyle/>
        <a:p>
          <a:endParaRPr lang="en-US"/>
        </a:p>
      </dgm:t>
    </dgm:pt>
    <dgm:pt modelId="{4109601F-DEA6-40FA-91ED-78864CDC5BC5}">
      <dgm:prSet phldrT="[Text]"/>
      <dgm:spPr/>
      <dgm:t>
        <a:bodyPr/>
        <a:lstStyle/>
        <a:p>
          <a:r>
            <a:rPr lang="en-US" dirty="0"/>
            <a:t>Third Stage</a:t>
          </a:r>
        </a:p>
      </dgm:t>
    </dgm:pt>
    <dgm:pt modelId="{833366A8-6CA4-413A-A868-76189E6A5203}" type="parTrans" cxnId="{05E6E68B-C583-4F5E-B756-1ED09C16D747}">
      <dgm:prSet/>
      <dgm:spPr/>
      <dgm:t>
        <a:bodyPr/>
        <a:lstStyle/>
        <a:p>
          <a:endParaRPr lang="en-US"/>
        </a:p>
      </dgm:t>
    </dgm:pt>
    <dgm:pt modelId="{8E5A468E-4B25-4CD5-BFF0-D110B9BAC6A7}" type="sibTrans" cxnId="{05E6E68B-C583-4F5E-B756-1ED09C16D747}">
      <dgm:prSet/>
      <dgm:spPr/>
      <dgm:t>
        <a:bodyPr/>
        <a:lstStyle/>
        <a:p>
          <a:endParaRPr lang="en-US"/>
        </a:p>
      </dgm:t>
    </dgm:pt>
    <dgm:pt modelId="{96083BC9-2E40-4ED9-8BAA-99ACDE6490CA}">
      <dgm:prSet phldrT="[Text]"/>
      <dgm:spPr/>
      <dgm:t>
        <a:bodyPr/>
        <a:lstStyle/>
        <a:p>
          <a:r>
            <a:rPr lang="en-US" dirty="0"/>
            <a:t>Describe action</a:t>
          </a:r>
        </a:p>
      </dgm:t>
    </dgm:pt>
    <dgm:pt modelId="{66ADFA01-F3EA-4257-9C07-F74288757DC8}" type="parTrans" cxnId="{2C5B7EE7-A9DC-41A4-9580-D16017E6744F}">
      <dgm:prSet/>
      <dgm:spPr/>
      <dgm:t>
        <a:bodyPr/>
        <a:lstStyle/>
        <a:p>
          <a:endParaRPr lang="en-US"/>
        </a:p>
      </dgm:t>
    </dgm:pt>
    <dgm:pt modelId="{5A13CFC1-B2D8-4314-89F6-41399F3730F2}" type="sibTrans" cxnId="{2C5B7EE7-A9DC-41A4-9580-D16017E6744F}">
      <dgm:prSet/>
      <dgm:spPr/>
      <dgm:t>
        <a:bodyPr/>
        <a:lstStyle/>
        <a:p>
          <a:endParaRPr lang="en-US"/>
        </a:p>
      </dgm:t>
    </dgm:pt>
    <dgm:pt modelId="{03B4D13D-F0DA-4D2E-8994-5B66D78878B8}" type="pres">
      <dgm:prSet presAssocID="{49CE5007-93D6-4AFC-ADB0-A6B9B8902DC5}" presName="theList" presStyleCnt="0">
        <dgm:presLayoutVars>
          <dgm:dir/>
          <dgm:animLvl val="lvl"/>
          <dgm:resizeHandles val="exact"/>
        </dgm:presLayoutVars>
      </dgm:prSet>
      <dgm:spPr/>
    </dgm:pt>
    <dgm:pt modelId="{3DE19A1E-0C7C-4F51-BE02-27E10ACCAAB4}" type="pres">
      <dgm:prSet presAssocID="{32B8E20E-0D3E-4D0C-BEC7-42087235106A}" presName="compNode" presStyleCnt="0"/>
      <dgm:spPr/>
    </dgm:pt>
    <dgm:pt modelId="{D8BDB4DE-5F66-428D-8CA5-C703AD27121F}" type="pres">
      <dgm:prSet presAssocID="{32B8E20E-0D3E-4D0C-BEC7-42087235106A}" presName="noGeometry" presStyleCnt="0"/>
      <dgm:spPr/>
    </dgm:pt>
    <dgm:pt modelId="{B6740801-11FC-4AC0-8D4E-018226EF8C93}" type="pres">
      <dgm:prSet presAssocID="{32B8E20E-0D3E-4D0C-BEC7-42087235106A}" presName="childTextVisible" presStyleLbl="bgAccFollowNode1" presStyleIdx="0" presStyleCnt="3">
        <dgm:presLayoutVars>
          <dgm:bulletEnabled val="1"/>
        </dgm:presLayoutVars>
      </dgm:prSet>
      <dgm:spPr/>
    </dgm:pt>
    <dgm:pt modelId="{1DF9A7F7-97CC-4CDB-97CD-E47D49DAC5F1}" type="pres">
      <dgm:prSet presAssocID="{32B8E20E-0D3E-4D0C-BEC7-42087235106A}" presName="childTextHidden" presStyleLbl="bgAccFollowNode1" presStyleIdx="0" presStyleCnt="3"/>
      <dgm:spPr/>
    </dgm:pt>
    <dgm:pt modelId="{8791392D-F6C9-41F6-B560-7DD40332146F}" type="pres">
      <dgm:prSet presAssocID="{32B8E20E-0D3E-4D0C-BEC7-42087235106A}" presName="parentText" presStyleLbl="node1" presStyleIdx="0" presStyleCnt="3">
        <dgm:presLayoutVars>
          <dgm:chMax val="1"/>
          <dgm:bulletEnabled val="1"/>
        </dgm:presLayoutVars>
      </dgm:prSet>
      <dgm:spPr/>
    </dgm:pt>
    <dgm:pt modelId="{3E8AE9B3-45D0-42C9-B425-318631142047}" type="pres">
      <dgm:prSet presAssocID="{32B8E20E-0D3E-4D0C-BEC7-42087235106A}" presName="aSpace" presStyleCnt="0"/>
      <dgm:spPr/>
    </dgm:pt>
    <dgm:pt modelId="{09BB17BB-F293-4F8F-A3E3-DBAFE6A6EDA1}" type="pres">
      <dgm:prSet presAssocID="{F612844C-C532-4120-90D9-D51F5ABA411A}" presName="compNode" presStyleCnt="0"/>
      <dgm:spPr/>
    </dgm:pt>
    <dgm:pt modelId="{F2C35ACF-A330-423B-9B6B-974660734058}" type="pres">
      <dgm:prSet presAssocID="{F612844C-C532-4120-90D9-D51F5ABA411A}" presName="noGeometry" presStyleCnt="0"/>
      <dgm:spPr/>
    </dgm:pt>
    <dgm:pt modelId="{0F8EAAAE-F732-461A-AE46-75BAF8EC0A31}" type="pres">
      <dgm:prSet presAssocID="{F612844C-C532-4120-90D9-D51F5ABA411A}" presName="childTextVisible" presStyleLbl="bgAccFollowNode1" presStyleIdx="1" presStyleCnt="3">
        <dgm:presLayoutVars>
          <dgm:bulletEnabled val="1"/>
        </dgm:presLayoutVars>
      </dgm:prSet>
      <dgm:spPr/>
    </dgm:pt>
    <dgm:pt modelId="{621E54B5-180F-44F5-91B3-C6934051B2D9}" type="pres">
      <dgm:prSet presAssocID="{F612844C-C532-4120-90D9-D51F5ABA411A}" presName="childTextHidden" presStyleLbl="bgAccFollowNode1" presStyleIdx="1" presStyleCnt="3"/>
      <dgm:spPr/>
    </dgm:pt>
    <dgm:pt modelId="{45DEF0F1-37E1-436A-9558-E55555A07822}" type="pres">
      <dgm:prSet presAssocID="{F612844C-C532-4120-90D9-D51F5ABA411A}" presName="parentText" presStyleLbl="node1" presStyleIdx="1" presStyleCnt="3">
        <dgm:presLayoutVars>
          <dgm:chMax val="1"/>
          <dgm:bulletEnabled val="1"/>
        </dgm:presLayoutVars>
      </dgm:prSet>
      <dgm:spPr/>
    </dgm:pt>
    <dgm:pt modelId="{825FA0D1-0E60-403E-9CD4-2F9A1A07EC42}" type="pres">
      <dgm:prSet presAssocID="{F612844C-C532-4120-90D9-D51F5ABA411A}" presName="aSpace" presStyleCnt="0"/>
      <dgm:spPr/>
    </dgm:pt>
    <dgm:pt modelId="{27C28144-EEF6-4539-A279-A3F50DDDB50B}" type="pres">
      <dgm:prSet presAssocID="{4109601F-DEA6-40FA-91ED-78864CDC5BC5}" presName="compNode" presStyleCnt="0"/>
      <dgm:spPr/>
    </dgm:pt>
    <dgm:pt modelId="{B1EB0FAC-DCC0-48D3-A4BC-CCCD5CBBC116}" type="pres">
      <dgm:prSet presAssocID="{4109601F-DEA6-40FA-91ED-78864CDC5BC5}" presName="noGeometry" presStyleCnt="0"/>
      <dgm:spPr/>
    </dgm:pt>
    <dgm:pt modelId="{DC21E1B1-7C0C-4BFF-B92A-D5FA9DDECDD8}" type="pres">
      <dgm:prSet presAssocID="{4109601F-DEA6-40FA-91ED-78864CDC5BC5}" presName="childTextVisible" presStyleLbl="bgAccFollowNode1" presStyleIdx="2" presStyleCnt="3">
        <dgm:presLayoutVars>
          <dgm:bulletEnabled val="1"/>
        </dgm:presLayoutVars>
      </dgm:prSet>
      <dgm:spPr/>
    </dgm:pt>
    <dgm:pt modelId="{4BB60C02-626A-4615-AAD7-523BB4BF0D9C}" type="pres">
      <dgm:prSet presAssocID="{4109601F-DEA6-40FA-91ED-78864CDC5BC5}" presName="childTextHidden" presStyleLbl="bgAccFollowNode1" presStyleIdx="2" presStyleCnt="3"/>
      <dgm:spPr/>
    </dgm:pt>
    <dgm:pt modelId="{9B3EB0A2-584D-49CF-8E3C-C512B6818B30}" type="pres">
      <dgm:prSet presAssocID="{4109601F-DEA6-40FA-91ED-78864CDC5BC5}" presName="parentText" presStyleLbl="node1" presStyleIdx="2" presStyleCnt="3">
        <dgm:presLayoutVars>
          <dgm:chMax val="1"/>
          <dgm:bulletEnabled val="1"/>
        </dgm:presLayoutVars>
      </dgm:prSet>
      <dgm:spPr/>
    </dgm:pt>
  </dgm:ptLst>
  <dgm:cxnLst>
    <dgm:cxn modelId="{8B03D411-A7B5-4892-B529-900FB786D8C5}" srcId="{F612844C-C532-4120-90D9-D51F5ABA411A}" destId="{105C82BC-E7E4-4FD8-BBB5-B0B6840E746C}" srcOrd="0" destOrd="0" parTransId="{69C57F3E-98B8-46F3-9C34-370016A6F8B5}" sibTransId="{68DF3026-5C43-401B-9EFA-AF63A5DF901E}"/>
    <dgm:cxn modelId="{47732B66-43C1-4074-B37C-21D06A9616A2}" type="presOf" srcId="{105C82BC-E7E4-4FD8-BBB5-B0B6840E746C}" destId="{0F8EAAAE-F732-461A-AE46-75BAF8EC0A31}" srcOrd="0" destOrd="0" presId="urn:microsoft.com/office/officeart/2005/8/layout/hProcess6"/>
    <dgm:cxn modelId="{FA2A426C-8113-4B71-A4F3-67041216B4E4}" srcId="{49CE5007-93D6-4AFC-ADB0-A6B9B8902DC5}" destId="{32B8E20E-0D3E-4D0C-BEC7-42087235106A}" srcOrd="0" destOrd="0" parTransId="{934A0333-809E-444C-9F15-9189FB46CCC8}" sibTransId="{F95CC042-11B4-41BF-85CC-53E5BBF6428E}"/>
    <dgm:cxn modelId="{20771070-1833-48AA-B3C3-1ED3015226CE}" type="presOf" srcId="{F612844C-C532-4120-90D9-D51F5ABA411A}" destId="{45DEF0F1-37E1-436A-9558-E55555A07822}" srcOrd="0" destOrd="0" presId="urn:microsoft.com/office/officeart/2005/8/layout/hProcess6"/>
    <dgm:cxn modelId="{32963D59-D6F2-4AD7-B9F9-8DCA0F938ADD}" type="presOf" srcId="{96083BC9-2E40-4ED9-8BAA-99ACDE6490CA}" destId="{DC21E1B1-7C0C-4BFF-B92A-D5FA9DDECDD8}" srcOrd="0" destOrd="0" presId="urn:microsoft.com/office/officeart/2005/8/layout/hProcess6"/>
    <dgm:cxn modelId="{F8808186-B1FF-489A-9006-77EEB7B1B47A}" type="presOf" srcId="{B099AFCE-0A19-415A-8884-4A609B05A4C4}" destId="{B6740801-11FC-4AC0-8D4E-018226EF8C93}" srcOrd="0" destOrd="0" presId="urn:microsoft.com/office/officeart/2005/8/layout/hProcess6"/>
    <dgm:cxn modelId="{05E6E68B-C583-4F5E-B756-1ED09C16D747}" srcId="{49CE5007-93D6-4AFC-ADB0-A6B9B8902DC5}" destId="{4109601F-DEA6-40FA-91ED-78864CDC5BC5}" srcOrd="2" destOrd="0" parTransId="{833366A8-6CA4-413A-A868-76189E6A5203}" sibTransId="{8E5A468E-4B25-4CD5-BFF0-D110B9BAC6A7}"/>
    <dgm:cxn modelId="{5FD1D78F-095E-46FE-820F-A87F03A8BD9B}" srcId="{49CE5007-93D6-4AFC-ADB0-A6B9B8902DC5}" destId="{F612844C-C532-4120-90D9-D51F5ABA411A}" srcOrd="1" destOrd="0" parTransId="{0EED5272-53A9-400F-B5E8-619EBD719F80}" sibTransId="{B30C4168-B688-40CA-869C-05156999E40E}"/>
    <dgm:cxn modelId="{B33BF295-1E9B-4E41-B650-BD375E10E5B2}" type="presOf" srcId="{96083BC9-2E40-4ED9-8BAA-99ACDE6490CA}" destId="{4BB60C02-626A-4615-AAD7-523BB4BF0D9C}" srcOrd="1" destOrd="0" presId="urn:microsoft.com/office/officeart/2005/8/layout/hProcess6"/>
    <dgm:cxn modelId="{D8FDC2B7-6F79-40EE-A645-2A8AFA0CDDBF}" type="presOf" srcId="{32B8E20E-0D3E-4D0C-BEC7-42087235106A}" destId="{8791392D-F6C9-41F6-B560-7DD40332146F}" srcOrd="0" destOrd="0" presId="urn:microsoft.com/office/officeart/2005/8/layout/hProcess6"/>
    <dgm:cxn modelId="{67F05FB8-8D1D-4805-ABCD-BDFBFD765D46}" type="presOf" srcId="{49CE5007-93D6-4AFC-ADB0-A6B9B8902DC5}" destId="{03B4D13D-F0DA-4D2E-8994-5B66D78878B8}" srcOrd="0" destOrd="0" presId="urn:microsoft.com/office/officeart/2005/8/layout/hProcess6"/>
    <dgm:cxn modelId="{2F07E7E0-DE87-48C0-BD5F-1642543CE31E}" type="presOf" srcId="{B099AFCE-0A19-415A-8884-4A609B05A4C4}" destId="{1DF9A7F7-97CC-4CDB-97CD-E47D49DAC5F1}" srcOrd="1" destOrd="0" presId="urn:microsoft.com/office/officeart/2005/8/layout/hProcess6"/>
    <dgm:cxn modelId="{875C13E7-0C40-49B9-B9EB-AE1C5E7F12DB}" type="presOf" srcId="{105C82BC-E7E4-4FD8-BBB5-B0B6840E746C}" destId="{621E54B5-180F-44F5-91B3-C6934051B2D9}" srcOrd="1" destOrd="0" presId="urn:microsoft.com/office/officeart/2005/8/layout/hProcess6"/>
    <dgm:cxn modelId="{2C5B7EE7-A9DC-41A4-9580-D16017E6744F}" srcId="{4109601F-DEA6-40FA-91ED-78864CDC5BC5}" destId="{96083BC9-2E40-4ED9-8BAA-99ACDE6490CA}" srcOrd="0" destOrd="0" parTransId="{66ADFA01-F3EA-4257-9C07-F74288757DC8}" sibTransId="{5A13CFC1-B2D8-4314-89F6-41399F3730F2}"/>
    <dgm:cxn modelId="{ABDECAF8-FA3F-4B4A-A350-CE4B9C31D0B4}" type="presOf" srcId="{4109601F-DEA6-40FA-91ED-78864CDC5BC5}" destId="{9B3EB0A2-584D-49CF-8E3C-C512B6818B30}" srcOrd="0" destOrd="0" presId="urn:microsoft.com/office/officeart/2005/8/layout/hProcess6"/>
    <dgm:cxn modelId="{3C2A07FF-1E1C-442D-BA92-53B2613AEE56}" srcId="{32B8E20E-0D3E-4D0C-BEC7-42087235106A}" destId="{B099AFCE-0A19-415A-8884-4A609B05A4C4}" srcOrd="0" destOrd="0" parTransId="{FDDEC558-76F3-4225-A18F-E6046A2F93B4}" sibTransId="{5E4AA29C-4948-45C3-AE90-EF2380E03266}"/>
    <dgm:cxn modelId="{97AA05C2-B50F-4CF6-B628-735268C44EE4}" type="presParOf" srcId="{03B4D13D-F0DA-4D2E-8994-5B66D78878B8}" destId="{3DE19A1E-0C7C-4F51-BE02-27E10ACCAAB4}" srcOrd="0" destOrd="0" presId="urn:microsoft.com/office/officeart/2005/8/layout/hProcess6"/>
    <dgm:cxn modelId="{D5F2F128-2F4E-45A9-8D22-D91D8566CB63}" type="presParOf" srcId="{3DE19A1E-0C7C-4F51-BE02-27E10ACCAAB4}" destId="{D8BDB4DE-5F66-428D-8CA5-C703AD27121F}" srcOrd="0" destOrd="0" presId="urn:microsoft.com/office/officeart/2005/8/layout/hProcess6"/>
    <dgm:cxn modelId="{B2563D38-F3BF-4EFE-8316-D397FE3A9B5C}" type="presParOf" srcId="{3DE19A1E-0C7C-4F51-BE02-27E10ACCAAB4}" destId="{B6740801-11FC-4AC0-8D4E-018226EF8C93}" srcOrd="1" destOrd="0" presId="urn:microsoft.com/office/officeart/2005/8/layout/hProcess6"/>
    <dgm:cxn modelId="{8DF22AC9-5A7F-4B03-934A-2A17ED25525D}" type="presParOf" srcId="{3DE19A1E-0C7C-4F51-BE02-27E10ACCAAB4}" destId="{1DF9A7F7-97CC-4CDB-97CD-E47D49DAC5F1}" srcOrd="2" destOrd="0" presId="urn:microsoft.com/office/officeart/2005/8/layout/hProcess6"/>
    <dgm:cxn modelId="{E4D73B44-7804-499B-AB0A-03C77082FC5C}" type="presParOf" srcId="{3DE19A1E-0C7C-4F51-BE02-27E10ACCAAB4}" destId="{8791392D-F6C9-41F6-B560-7DD40332146F}" srcOrd="3" destOrd="0" presId="urn:microsoft.com/office/officeart/2005/8/layout/hProcess6"/>
    <dgm:cxn modelId="{8C04375D-926F-457D-B0FD-DD962D9B23A4}" type="presParOf" srcId="{03B4D13D-F0DA-4D2E-8994-5B66D78878B8}" destId="{3E8AE9B3-45D0-42C9-B425-318631142047}" srcOrd="1" destOrd="0" presId="urn:microsoft.com/office/officeart/2005/8/layout/hProcess6"/>
    <dgm:cxn modelId="{05E08CC3-C1E2-45D1-8348-ED5B81BD834A}" type="presParOf" srcId="{03B4D13D-F0DA-4D2E-8994-5B66D78878B8}" destId="{09BB17BB-F293-4F8F-A3E3-DBAFE6A6EDA1}" srcOrd="2" destOrd="0" presId="urn:microsoft.com/office/officeart/2005/8/layout/hProcess6"/>
    <dgm:cxn modelId="{1A9E24ED-2DE2-41D1-98E7-DA583235369A}" type="presParOf" srcId="{09BB17BB-F293-4F8F-A3E3-DBAFE6A6EDA1}" destId="{F2C35ACF-A330-423B-9B6B-974660734058}" srcOrd="0" destOrd="0" presId="urn:microsoft.com/office/officeart/2005/8/layout/hProcess6"/>
    <dgm:cxn modelId="{F35F56C5-54E6-4664-BB18-80EC3BD28EF7}" type="presParOf" srcId="{09BB17BB-F293-4F8F-A3E3-DBAFE6A6EDA1}" destId="{0F8EAAAE-F732-461A-AE46-75BAF8EC0A31}" srcOrd="1" destOrd="0" presId="urn:microsoft.com/office/officeart/2005/8/layout/hProcess6"/>
    <dgm:cxn modelId="{9BFCC8E2-1E26-4D1D-B1D4-A56410D5A5EC}" type="presParOf" srcId="{09BB17BB-F293-4F8F-A3E3-DBAFE6A6EDA1}" destId="{621E54B5-180F-44F5-91B3-C6934051B2D9}" srcOrd="2" destOrd="0" presId="urn:microsoft.com/office/officeart/2005/8/layout/hProcess6"/>
    <dgm:cxn modelId="{AB9B26DF-59BE-4599-8B14-A7498D04981A}" type="presParOf" srcId="{09BB17BB-F293-4F8F-A3E3-DBAFE6A6EDA1}" destId="{45DEF0F1-37E1-436A-9558-E55555A07822}" srcOrd="3" destOrd="0" presId="urn:microsoft.com/office/officeart/2005/8/layout/hProcess6"/>
    <dgm:cxn modelId="{9E018563-ED03-4E04-AF11-7F226BB815DB}" type="presParOf" srcId="{03B4D13D-F0DA-4D2E-8994-5B66D78878B8}" destId="{825FA0D1-0E60-403E-9CD4-2F9A1A07EC42}" srcOrd="3" destOrd="0" presId="urn:microsoft.com/office/officeart/2005/8/layout/hProcess6"/>
    <dgm:cxn modelId="{E9BCADC5-3391-49DE-887B-CB5C01BED63F}" type="presParOf" srcId="{03B4D13D-F0DA-4D2E-8994-5B66D78878B8}" destId="{27C28144-EEF6-4539-A279-A3F50DDDB50B}" srcOrd="4" destOrd="0" presId="urn:microsoft.com/office/officeart/2005/8/layout/hProcess6"/>
    <dgm:cxn modelId="{0CFCAA20-17AF-4DEA-8FA3-5C4DA7046935}" type="presParOf" srcId="{27C28144-EEF6-4539-A279-A3F50DDDB50B}" destId="{B1EB0FAC-DCC0-48D3-A4BC-CCCD5CBBC116}" srcOrd="0" destOrd="0" presId="urn:microsoft.com/office/officeart/2005/8/layout/hProcess6"/>
    <dgm:cxn modelId="{6DFBD70D-A074-4F94-BD6A-0E1C764897F7}" type="presParOf" srcId="{27C28144-EEF6-4539-A279-A3F50DDDB50B}" destId="{DC21E1B1-7C0C-4BFF-B92A-D5FA9DDECDD8}" srcOrd="1" destOrd="0" presId="urn:microsoft.com/office/officeart/2005/8/layout/hProcess6"/>
    <dgm:cxn modelId="{AA2D4BC5-0498-45B4-BEA5-01CD6674CACC}" type="presParOf" srcId="{27C28144-EEF6-4539-A279-A3F50DDDB50B}" destId="{4BB60C02-626A-4615-AAD7-523BB4BF0D9C}" srcOrd="2" destOrd="0" presId="urn:microsoft.com/office/officeart/2005/8/layout/hProcess6"/>
    <dgm:cxn modelId="{D6B5F850-74CF-41AF-97C6-2AE1270AFEEC}" type="presParOf" srcId="{27C28144-EEF6-4539-A279-A3F50DDDB50B}" destId="{9B3EB0A2-584D-49CF-8E3C-C512B6818B30}"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891152-BD42-43E4-B8F2-780F756CCA5C}"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9A496E9F-C642-4961-B236-CD67195FCACA}">
      <dgm:prSet phldrT="[Text]" custT="1"/>
      <dgm:spPr/>
      <dgm:t>
        <a:bodyPr/>
        <a:lstStyle/>
        <a:p>
          <a:r>
            <a:rPr lang="en-US" sz="2500" dirty="0"/>
            <a:t>Stage 1 </a:t>
          </a:r>
          <a:r>
            <a:rPr lang="en-US" sz="2000" dirty="0"/>
            <a:t>(and 6)</a:t>
          </a:r>
        </a:p>
      </dgm:t>
    </dgm:pt>
    <dgm:pt modelId="{771775C3-EDF8-46A9-A0FA-2CAC95DF61C5}" type="parTrans" cxnId="{D5BA0187-559A-4E48-A766-93F66DB7AB58}">
      <dgm:prSet/>
      <dgm:spPr/>
      <dgm:t>
        <a:bodyPr/>
        <a:lstStyle/>
        <a:p>
          <a:endParaRPr lang="en-US"/>
        </a:p>
      </dgm:t>
    </dgm:pt>
    <dgm:pt modelId="{E09657A9-19BB-4176-BE33-A763751474D1}" type="sibTrans" cxnId="{D5BA0187-559A-4E48-A766-93F66DB7AB58}">
      <dgm:prSet/>
      <dgm:spPr/>
      <dgm:t>
        <a:bodyPr/>
        <a:lstStyle/>
        <a:p>
          <a:endParaRPr lang="en-US"/>
        </a:p>
      </dgm:t>
    </dgm:pt>
    <dgm:pt modelId="{26B20231-743E-4E86-A224-F10978B4228C}">
      <dgm:prSet phldrT="[Text]"/>
      <dgm:spPr/>
      <dgm:t>
        <a:bodyPr/>
        <a:lstStyle/>
        <a:p>
          <a:r>
            <a:rPr lang="en-US" dirty="0"/>
            <a:t>Stage 2</a:t>
          </a:r>
        </a:p>
      </dgm:t>
    </dgm:pt>
    <dgm:pt modelId="{0ED0EE53-7980-4E78-8552-AF2A2ED56656}" type="parTrans" cxnId="{69D3E908-062C-42A5-B8A5-961E7FEE8AD4}">
      <dgm:prSet/>
      <dgm:spPr/>
      <dgm:t>
        <a:bodyPr/>
        <a:lstStyle/>
        <a:p>
          <a:endParaRPr lang="en-US"/>
        </a:p>
      </dgm:t>
    </dgm:pt>
    <dgm:pt modelId="{984F5A8E-82BE-44AD-A034-BB87027A4290}" type="sibTrans" cxnId="{69D3E908-062C-42A5-B8A5-961E7FEE8AD4}">
      <dgm:prSet/>
      <dgm:spPr/>
      <dgm:t>
        <a:bodyPr/>
        <a:lstStyle/>
        <a:p>
          <a:endParaRPr lang="en-US"/>
        </a:p>
      </dgm:t>
    </dgm:pt>
    <dgm:pt modelId="{432752E1-E008-49D9-8CE2-9F7C850CD418}">
      <dgm:prSet phldrT="[Text]"/>
      <dgm:spPr/>
      <dgm:t>
        <a:bodyPr/>
        <a:lstStyle/>
        <a:p>
          <a:r>
            <a:rPr lang="en-US" dirty="0"/>
            <a:t>Stage 3</a:t>
          </a:r>
        </a:p>
      </dgm:t>
    </dgm:pt>
    <dgm:pt modelId="{8D93D962-B1CA-4CC8-A1BB-C376DF5B7E27}" type="parTrans" cxnId="{4552787E-6799-4635-A38F-B0E78C637A5F}">
      <dgm:prSet/>
      <dgm:spPr/>
      <dgm:t>
        <a:bodyPr/>
        <a:lstStyle/>
        <a:p>
          <a:endParaRPr lang="en-US"/>
        </a:p>
      </dgm:t>
    </dgm:pt>
    <dgm:pt modelId="{845BAF7D-944F-4DD0-BF67-FF708C0E8583}" type="sibTrans" cxnId="{4552787E-6799-4635-A38F-B0E78C637A5F}">
      <dgm:prSet/>
      <dgm:spPr/>
      <dgm:t>
        <a:bodyPr/>
        <a:lstStyle/>
        <a:p>
          <a:endParaRPr lang="en-US"/>
        </a:p>
      </dgm:t>
    </dgm:pt>
    <dgm:pt modelId="{0836D3A4-B0FB-4FC3-AF7B-33A3B1A7D743}">
      <dgm:prSet phldrT="[Text]"/>
      <dgm:spPr/>
      <dgm:t>
        <a:bodyPr/>
        <a:lstStyle/>
        <a:p>
          <a:r>
            <a:rPr lang="en-US" dirty="0"/>
            <a:t>Stage 4</a:t>
          </a:r>
        </a:p>
      </dgm:t>
    </dgm:pt>
    <dgm:pt modelId="{DB4C8F13-5E90-4964-8D1D-4D2A2A13518E}" type="parTrans" cxnId="{0B58ECC0-879D-4813-880A-9D0324613FBA}">
      <dgm:prSet/>
      <dgm:spPr/>
      <dgm:t>
        <a:bodyPr/>
        <a:lstStyle/>
        <a:p>
          <a:endParaRPr lang="en-US"/>
        </a:p>
      </dgm:t>
    </dgm:pt>
    <dgm:pt modelId="{3357D64B-9640-43DA-B06F-AFED70A756DB}" type="sibTrans" cxnId="{0B58ECC0-879D-4813-880A-9D0324613FBA}">
      <dgm:prSet/>
      <dgm:spPr/>
      <dgm:t>
        <a:bodyPr/>
        <a:lstStyle/>
        <a:p>
          <a:endParaRPr lang="en-US"/>
        </a:p>
      </dgm:t>
    </dgm:pt>
    <dgm:pt modelId="{18273D24-7734-44FA-8BC0-D49EDA131432}">
      <dgm:prSet phldrT="[Text]"/>
      <dgm:spPr/>
      <dgm:t>
        <a:bodyPr/>
        <a:lstStyle/>
        <a:p>
          <a:r>
            <a:rPr lang="en-US" dirty="0"/>
            <a:t>Stage 5</a:t>
          </a:r>
        </a:p>
      </dgm:t>
    </dgm:pt>
    <dgm:pt modelId="{7089E8D6-0594-4A06-8303-C37A7CBBF1C8}" type="parTrans" cxnId="{42E74335-A781-4630-9A97-9291AD46B7F4}">
      <dgm:prSet/>
      <dgm:spPr/>
      <dgm:t>
        <a:bodyPr/>
        <a:lstStyle/>
        <a:p>
          <a:endParaRPr lang="en-US"/>
        </a:p>
      </dgm:t>
    </dgm:pt>
    <dgm:pt modelId="{8879CBB5-CC1E-4AEA-8C69-0460DD81E396}" type="sibTrans" cxnId="{42E74335-A781-4630-9A97-9291AD46B7F4}">
      <dgm:prSet/>
      <dgm:spPr/>
      <dgm:t>
        <a:bodyPr/>
        <a:lstStyle/>
        <a:p>
          <a:endParaRPr lang="en-US"/>
        </a:p>
      </dgm:t>
    </dgm:pt>
    <dgm:pt modelId="{000941AF-7501-4E1D-8327-4784C9C23AED}" type="pres">
      <dgm:prSet presAssocID="{B9891152-BD42-43E4-B8F2-780F756CCA5C}" presName="cycle" presStyleCnt="0">
        <dgm:presLayoutVars>
          <dgm:dir/>
          <dgm:resizeHandles val="exact"/>
        </dgm:presLayoutVars>
      </dgm:prSet>
      <dgm:spPr/>
    </dgm:pt>
    <dgm:pt modelId="{1B9F6D22-9143-4B3A-A3B3-D3F8067FE868}" type="pres">
      <dgm:prSet presAssocID="{9A496E9F-C642-4961-B236-CD67195FCACA}" presName="node" presStyleLbl="node1" presStyleIdx="0" presStyleCnt="5">
        <dgm:presLayoutVars>
          <dgm:bulletEnabled val="1"/>
        </dgm:presLayoutVars>
      </dgm:prSet>
      <dgm:spPr/>
    </dgm:pt>
    <dgm:pt modelId="{719CA95B-74FC-407D-9298-1EFB9CBD0080}" type="pres">
      <dgm:prSet presAssocID="{9A496E9F-C642-4961-B236-CD67195FCACA}" presName="spNode" presStyleCnt="0"/>
      <dgm:spPr/>
    </dgm:pt>
    <dgm:pt modelId="{A8A50015-149C-4862-87D1-3B1E096201DA}" type="pres">
      <dgm:prSet presAssocID="{E09657A9-19BB-4176-BE33-A763751474D1}" presName="sibTrans" presStyleLbl="sibTrans1D1" presStyleIdx="0" presStyleCnt="5"/>
      <dgm:spPr/>
    </dgm:pt>
    <dgm:pt modelId="{BAB2EA5E-B57E-4135-8D13-E6CA5902E71B}" type="pres">
      <dgm:prSet presAssocID="{26B20231-743E-4E86-A224-F10978B4228C}" presName="node" presStyleLbl="node1" presStyleIdx="1" presStyleCnt="5">
        <dgm:presLayoutVars>
          <dgm:bulletEnabled val="1"/>
        </dgm:presLayoutVars>
      </dgm:prSet>
      <dgm:spPr/>
    </dgm:pt>
    <dgm:pt modelId="{F858ED8B-B257-4AAE-B9C0-1E6438682104}" type="pres">
      <dgm:prSet presAssocID="{26B20231-743E-4E86-A224-F10978B4228C}" presName="spNode" presStyleCnt="0"/>
      <dgm:spPr/>
    </dgm:pt>
    <dgm:pt modelId="{A8DD6446-F131-4CA1-8282-F1F1D1CD89A5}" type="pres">
      <dgm:prSet presAssocID="{984F5A8E-82BE-44AD-A034-BB87027A4290}" presName="sibTrans" presStyleLbl="sibTrans1D1" presStyleIdx="1" presStyleCnt="5"/>
      <dgm:spPr/>
    </dgm:pt>
    <dgm:pt modelId="{12478037-CFF4-48A8-8ECD-8801BEBD3F14}" type="pres">
      <dgm:prSet presAssocID="{432752E1-E008-49D9-8CE2-9F7C850CD418}" presName="node" presStyleLbl="node1" presStyleIdx="2" presStyleCnt="5">
        <dgm:presLayoutVars>
          <dgm:bulletEnabled val="1"/>
        </dgm:presLayoutVars>
      </dgm:prSet>
      <dgm:spPr/>
    </dgm:pt>
    <dgm:pt modelId="{D673C7FA-873A-44FB-BB11-AAEA983C2E14}" type="pres">
      <dgm:prSet presAssocID="{432752E1-E008-49D9-8CE2-9F7C850CD418}" presName="spNode" presStyleCnt="0"/>
      <dgm:spPr/>
    </dgm:pt>
    <dgm:pt modelId="{7F781D82-C5DA-491F-830A-A15E6DC1740F}" type="pres">
      <dgm:prSet presAssocID="{845BAF7D-944F-4DD0-BF67-FF708C0E8583}" presName="sibTrans" presStyleLbl="sibTrans1D1" presStyleIdx="2" presStyleCnt="5"/>
      <dgm:spPr/>
    </dgm:pt>
    <dgm:pt modelId="{C46C2E16-562E-46EE-A6BB-24DBA6ECE2C1}" type="pres">
      <dgm:prSet presAssocID="{0836D3A4-B0FB-4FC3-AF7B-33A3B1A7D743}" presName="node" presStyleLbl="node1" presStyleIdx="3" presStyleCnt="5">
        <dgm:presLayoutVars>
          <dgm:bulletEnabled val="1"/>
        </dgm:presLayoutVars>
      </dgm:prSet>
      <dgm:spPr/>
    </dgm:pt>
    <dgm:pt modelId="{70066FEB-04AF-4E39-AC4C-BBF8D557B4E5}" type="pres">
      <dgm:prSet presAssocID="{0836D3A4-B0FB-4FC3-AF7B-33A3B1A7D743}" presName="spNode" presStyleCnt="0"/>
      <dgm:spPr/>
    </dgm:pt>
    <dgm:pt modelId="{557B6E09-6BD3-4ADB-AA17-736DB345D237}" type="pres">
      <dgm:prSet presAssocID="{3357D64B-9640-43DA-B06F-AFED70A756DB}" presName="sibTrans" presStyleLbl="sibTrans1D1" presStyleIdx="3" presStyleCnt="5"/>
      <dgm:spPr/>
    </dgm:pt>
    <dgm:pt modelId="{2272365A-FA0C-44AD-99D0-D6CB7E03063C}" type="pres">
      <dgm:prSet presAssocID="{18273D24-7734-44FA-8BC0-D49EDA131432}" presName="node" presStyleLbl="node1" presStyleIdx="4" presStyleCnt="5">
        <dgm:presLayoutVars>
          <dgm:bulletEnabled val="1"/>
        </dgm:presLayoutVars>
      </dgm:prSet>
      <dgm:spPr/>
    </dgm:pt>
    <dgm:pt modelId="{CBA740D2-17FB-44ED-921C-8EF846FB5232}" type="pres">
      <dgm:prSet presAssocID="{18273D24-7734-44FA-8BC0-D49EDA131432}" presName="spNode" presStyleCnt="0"/>
      <dgm:spPr/>
    </dgm:pt>
    <dgm:pt modelId="{51F363DC-FB3F-4FA0-B611-220F7BEE8309}" type="pres">
      <dgm:prSet presAssocID="{8879CBB5-CC1E-4AEA-8C69-0460DD81E396}" presName="sibTrans" presStyleLbl="sibTrans1D1" presStyleIdx="4" presStyleCnt="5"/>
      <dgm:spPr/>
    </dgm:pt>
  </dgm:ptLst>
  <dgm:cxnLst>
    <dgm:cxn modelId="{274CAD04-A967-4A75-90E6-36BCBE0F39D0}" type="presOf" srcId="{9A496E9F-C642-4961-B236-CD67195FCACA}" destId="{1B9F6D22-9143-4B3A-A3B3-D3F8067FE868}" srcOrd="0" destOrd="0" presId="urn:microsoft.com/office/officeart/2005/8/layout/cycle5"/>
    <dgm:cxn modelId="{69D3E908-062C-42A5-B8A5-961E7FEE8AD4}" srcId="{B9891152-BD42-43E4-B8F2-780F756CCA5C}" destId="{26B20231-743E-4E86-A224-F10978B4228C}" srcOrd="1" destOrd="0" parTransId="{0ED0EE53-7980-4E78-8552-AF2A2ED56656}" sibTransId="{984F5A8E-82BE-44AD-A034-BB87027A4290}"/>
    <dgm:cxn modelId="{42E74335-A781-4630-9A97-9291AD46B7F4}" srcId="{B9891152-BD42-43E4-B8F2-780F756CCA5C}" destId="{18273D24-7734-44FA-8BC0-D49EDA131432}" srcOrd="4" destOrd="0" parTransId="{7089E8D6-0594-4A06-8303-C37A7CBBF1C8}" sibTransId="{8879CBB5-CC1E-4AEA-8C69-0460DD81E396}"/>
    <dgm:cxn modelId="{A023873E-F738-4338-B46F-834679A2C87B}" type="presOf" srcId="{845BAF7D-944F-4DD0-BF67-FF708C0E8583}" destId="{7F781D82-C5DA-491F-830A-A15E6DC1740F}" srcOrd="0" destOrd="0" presId="urn:microsoft.com/office/officeart/2005/8/layout/cycle5"/>
    <dgm:cxn modelId="{F92E113F-E6AE-4BB3-8E95-F7B917FFA20C}" type="presOf" srcId="{E09657A9-19BB-4176-BE33-A763751474D1}" destId="{A8A50015-149C-4862-87D1-3B1E096201DA}" srcOrd="0" destOrd="0" presId="urn:microsoft.com/office/officeart/2005/8/layout/cycle5"/>
    <dgm:cxn modelId="{F0871B4C-A5BE-4F45-8860-11A54AF3C7FD}" type="presOf" srcId="{984F5A8E-82BE-44AD-A034-BB87027A4290}" destId="{A8DD6446-F131-4CA1-8282-F1F1D1CD89A5}" srcOrd="0" destOrd="0" presId="urn:microsoft.com/office/officeart/2005/8/layout/cycle5"/>
    <dgm:cxn modelId="{BBC42358-7825-4ED4-90E5-19B7CEDA4CB7}" type="presOf" srcId="{3357D64B-9640-43DA-B06F-AFED70A756DB}" destId="{557B6E09-6BD3-4ADB-AA17-736DB345D237}" srcOrd="0" destOrd="0" presId="urn:microsoft.com/office/officeart/2005/8/layout/cycle5"/>
    <dgm:cxn modelId="{4552787E-6799-4635-A38F-B0E78C637A5F}" srcId="{B9891152-BD42-43E4-B8F2-780F756CCA5C}" destId="{432752E1-E008-49D9-8CE2-9F7C850CD418}" srcOrd="2" destOrd="0" parTransId="{8D93D962-B1CA-4CC8-A1BB-C376DF5B7E27}" sibTransId="{845BAF7D-944F-4DD0-BF67-FF708C0E8583}"/>
    <dgm:cxn modelId="{D5BA0187-559A-4E48-A766-93F66DB7AB58}" srcId="{B9891152-BD42-43E4-B8F2-780F756CCA5C}" destId="{9A496E9F-C642-4961-B236-CD67195FCACA}" srcOrd="0" destOrd="0" parTransId="{771775C3-EDF8-46A9-A0FA-2CAC95DF61C5}" sibTransId="{E09657A9-19BB-4176-BE33-A763751474D1}"/>
    <dgm:cxn modelId="{7D6CF189-FEB4-4253-BDFC-2DA9D5391512}" type="presOf" srcId="{18273D24-7734-44FA-8BC0-D49EDA131432}" destId="{2272365A-FA0C-44AD-99D0-D6CB7E03063C}" srcOrd="0" destOrd="0" presId="urn:microsoft.com/office/officeart/2005/8/layout/cycle5"/>
    <dgm:cxn modelId="{00D7D5B2-A5AA-43A5-87BB-5108ECCF3043}" type="presOf" srcId="{26B20231-743E-4E86-A224-F10978B4228C}" destId="{BAB2EA5E-B57E-4135-8D13-E6CA5902E71B}" srcOrd="0" destOrd="0" presId="urn:microsoft.com/office/officeart/2005/8/layout/cycle5"/>
    <dgm:cxn modelId="{0B58ECC0-879D-4813-880A-9D0324613FBA}" srcId="{B9891152-BD42-43E4-B8F2-780F756CCA5C}" destId="{0836D3A4-B0FB-4FC3-AF7B-33A3B1A7D743}" srcOrd="3" destOrd="0" parTransId="{DB4C8F13-5E90-4964-8D1D-4D2A2A13518E}" sibTransId="{3357D64B-9640-43DA-B06F-AFED70A756DB}"/>
    <dgm:cxn modelId="{C58461DA-9604-4349-B6BB-A3193D478C2E}" type="presOf" srcId="{432752E1-E008-49D9-8CE2-9F7C850CD418}" destId="{12478037-CFF4-48A8-8ECD-8801BEBD3F14}" srcOrd="0" destOrd="0" presId="urn:microsoft.com/office/officeart/2005/8/layout/cycle5"/>
    <dgm:cxn modelId="{319CEEE7-4F97-493F-BE24-420636DCF343}" type="presOf" srcId="{0836D3A4-B0FB-4FC3-AF7B-33A3B1A7D743}" destId="{C46C2E16-562E-46EE-A6BB-24DBA6ECE2C1}" srcOrd="0" destOrd="0" presId="urn:microsoft.com/office/officeart/2005/8/layout/cycle5"/>
    <dgm:cxn modelId="{0AC3EAEE-FF6C-47E6-91F3-588D96832A3B}" type="presOf" srcId="{8879CBB5-CC1E-4AEA-8C69-0460DD81E396}" destId="{51F363DC-FB3F-4FA0-B611-220F7BEE8309}" srcOrd="0" destOrd="0" presId="urn:microsoft.com/office/officeart/2005/8/layout/cycle5"/>
    <dgm:cxn modelId="{DB3369F2-C79F-4F42-B344-979B79DC6B61}" type="presOf" srcId="{B9891152-BD42-43E4-B8F2-780F756CCA5C}" destId="{000941AF-7501-4E1D-8327-4784C9C23AED}" srcOrd="0" destOrd="0" presId="urn:microsoft.com/office/officeart/2005/8/layout/cycle5"/>
    <dgm:cxn modelId="{D46A5132-D55E-452A-87FA-9355024B1537}" type="presParOf" srcId="{000941AF-7501-4E1D-8327-4784C9C23AED}" destId="{1B9F6D22-9143-4B3A-A3B3-D3F8067FE868}" srcOrd="0" destOrd="0" presId="urn:microsoft.com/office/officeart/2005/8/layout/cycle5"/>
    <dgm:cxn modelId="{9ED0B117-6F10-4065-9132-50BA8A673962}" type="presParOf" srcId="{000941AF-7501-4E1D-8327-4784C9C23AED}" destId="{719CA95B-74FC-407D-9298-1EFB9CBD0080}" srcOrd="1" destOrd="0" presId="urn:microsoft.com/office/officeart/2005/8/layout/cycle5"/>
    <dgm:cxn modelId="{98165875-E2EC-43CD-9AF9-6D6C7CB6E1C4}" type="presParOf" srcId="{000941AF-7501-4E1D-8327-4784C9C23AED}" destId="{A8A50015-149C-4862-87D1-3B1E096201DA}" srcOrd="2" destOrd="0" presId="urn:microsoft.com/office/officeart/2005/8/layout/cycle5"/>
    <dgm:cxn modelId="{7866E547-E959-4BE9-B786-0DB3FE28FE97}" type="presParOf" srcId="{000941AF-7501-4E1D-8327-4784C9C23AED}" destId="{BAB2EA5E-B57E-4135-8D13-E6CA5902E71B}" srcOrd="3" destOrd="0" presId="urn:microsoft.com/office/officeart/2005/8/layout/cycle5"/>
    <dgm:cxn modelId="{8A33EF2E-28AD-4275-AA98-C0A75114AB4C}" type="presParOf" srcId="{000941AF-7501-4E1D-8327-4784C9C23AED}" destId="{F858ED8B-B257-4AAE-B9C0-1E6438682104}" srcOrd="4" destOrd="0" presId="urn:microsoft.com/office/officeart/2005/8/layout/cycle5"/>
    <dgm:cxn modelId="{B3015929-5D27-47A1-9BCF-2B2B65BB78C2}" type="presParOf" srcId="{000941AF-7501-4E1D-8327-4784C9C23AED}" destId="{A8DD6446-F131-4CA1-8282-F1F1D1CD89A5}" srcOrd="5" destOrd="0" presId="urn:microsoft.com/office/officeart/2005/8/layout/cycle5"/>
    <dgm:cxn modelId="{C835EE2E-1372-43DC-8B60-58E803853665}" type="presParOf" srcId="{000941AF-7501-4E1D-8327-4784C9C23AED}" destId="{12478037-CFF4-48A8-8ECD-8801BEBD3F14}" srcOrd="6" destOrd="0" presId="urn:microsoft.com/office/officeart/2005/8/layout/cycle5"/>
    <dgm:cxn modelId="{949FD04D-94C1-46BB-8777-FF0D4770CC29}" type="presParOf" srcId="{000941AF-7501-4E1D-8327-4784C9C23AED}" destId="{D673C7FA-873A-44FB-BB11-AAEA983C2E14}" srcOrd="7" destOrd="0" presId="urn:microsoft.com/office/officeart/2005/8/layout/cycle5"/>
    <dgm:cxn modelId="{6F5F44EB-9845-44AC-8E0B-79F063E63DDC}" type="presParOf" srcId="{000941AF-7501-4E1D-8327-4784C9C23AED}" destId="{7F781D82-C5DA-491F-830A-A15E6DC1740F}" srcOrd="8" destOrd="0" presId="urn:microsoft.com/office/officeart/2005/8/layout/cycle5"/>
    <dgm:cxn modelId="{10AE222C-93A1-4D0B-9C65-82033427DD36}" type="presParOf" srcId="{000941AF-7501-4E1D-8327-4784C9C23AED}" destId="{C46C2E16-562E-46EE-A6BB-24DBA6ECE2C1}" srcOrd="9" destOrd="0" presId="urn:microsoft.com/office/officeart/2005/8/layout/cycle5"/>
    <dgm:cxn modelId="{1034916B-C13F-47DC-B445-0B5497C04717}" type="presParOf" srcId="{000941AF-7501-4E1D-8327-4784C9C23AED}" destId="{70066FEB-04AF-4E39-AC4C-BBF8D557B4E5}" srcOrd="10" destOrd="0" presId="urn:microsoft.com/office/officeart/2005/8/layout/cycle5"/>
    <dgm:cxn modelId="{C44E8C1F-DBB4-43A4-B456-6534FB8A4FAF}" type="presParOf" srcId="{000941AF-7501-4E1D-8327-4784C9C23AED}" destId="{557B6E09-6BD3-4ADB-AA17-736DB345D237}" srcOrd="11" destOrd="0" presId="urn:microsoft.com/office/officeart/2005/8/layout/cycle5"/>
    <dgm:cxn modelId="{D7AE4305-6306-46B4-A3F8-66F22DE626BB}" type="presParOf" srcId="{000941AF-7501-4E1D-8327-4784C9C23AED}" destId="{2272365A-FA0C-44AD-99D0-D6CB7E03063C}" srcOrd="12" destOrd="0" presId="urn:microsoft.com/office/officeart/2005/8/layout/cycle5"/>
    <dgm:cxn modelId="{8561BDE7-C269-4A05-9FC0-54A58CF77AC8}" type="presParOf" srcId="{000941AF-7501-4E1D-8327-4784C9C23AED}" destId="{CBA740D2-17FB-44ED-921C-8EF846FB5232}" srcOrd="13" destOrd="0" presId="urn:microsoft.com/office/officeart/2005/8/layout/cycle5"/>
    <dgm:cxn modelId="{CF304B8C-A844-4780-8672-1EDE2C411E38}" type="presParOf" srcId="{000941AF-7501-4E1D-8327-4784C9C23AED}" destId="{51F363DC-FB3F-4FA0-B611-220F7BEE8309}"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49399B-9A0B-478C-A99F-BE80422120C3}" type="doc">
      <dgm:prSet loTypeId="urn:microsoft.com/office/officeart/2005/8/layout/venn1" loCatId="relationship" qsTypeId="urn:microsoft.com/office/officeart/2005/8/quickstyle/simple1" qsCatId="simple" csTypeId="urn:microsoft.com/office/officeart/2005/8/colors/accent2_3" csCatId="accent2" phldr="0"/>
      <dgm:spPr/>
      <dgm:t>
        <a:bodyPr/>
        <a:lstStyle/>
        <a:p>
          <a:endParaRPr lang="en-US"/>
        </a:p>
      </dgm:t>
    </dgm:pt>
    <dgm:pt modelId="{F8F0FFDB-3EC9-4DE2-BDF8-CC97245EF965}">
      <dgm:prSet phldrT="[Text]" phldr="1"/>
      <dgm:spPr/>
      <dgm:t>
        <a:bodyPr/>
        <a:lstStyle/>
        <a:p>
          <a:endParaRPr lang="en-US"/>
        </a:p>
      </dgm:t>
    </dgm:pt>
    <dgm:pt modelId="{AF177A9D-281D-472F-BECE-46BD251D0EDE}" type="sibTrans" cxnId="{2DE32693-A15F-42A2-A7B3-82705C5A1CC3}">
      <dgm:prSet/>
      <dgm:spPr/>
      <dgm:t>
        <a:bodyPr/>
        <a:lstStyle/>
        <a:p>
          <a:endParaRPr lang="en-US"/>
        </a:p>
      </dgm:t>
    </dgm:pt>
    <dgm:pt modelId="{92D10A5F-869C-4059-A72E-1EF073F77090}" type="parTrans" cxnId="{2DE32693-A15F-42A2-A7B3-82705C5A1CC3}">
      <dgm:prSet/>
      <dgm:spPr/>
      <dgm:t>
        <a:bodyPr/>
        <a:lstStyle/>
        <a:p>
          <a:endParaRPr lang="en-US"/>
        </a:p>
      </dgm:t>
    </dgm:pt>
    <dgm:pt modelId="{F75320EB-3A62-4954-82AE-A487CD4D559C}">
      <dgm:prSet phldrT="[Text]" phldr="1"/>
      <dgm:spPr/>
      <dgm:t>
        <a:bodyPr/>
        <a:lstStyle/>
        <a:p>
          <a:endParaRPr lang="en-US"/>
        </a:p>
      </dgm:t>
    </dgm:pt>
    <dgm:pt modelId="{7B694689-06FF-4AAA-AF90-B800E2E5D11F}" type="sibTrans" cxnId="{EA974D50-1C5E-41E0-9F6B-D24E3F9A8E59}">
      <dgm:prSet/>
      <dgm:spPr/>
      <dgm:t>
        <a:bodyPr/>
        <a:lstStyle/>
        <a:p>
          <a:endParaRPr lang="en-US"/>
        </a:p>
      </dgm:t>
    </dgm:pt>
    <dgm:pt modelId="{5C9CB9D3-E2E1-4B44-A280-B61B42AA315A}" type="parTrans" cxnId="{EA974D50-1C5E-41E0-9F6B-D24E3F9A8E59}">
      <dgm:prSet/>
      <dgm:spPr/>
      <dgm:t>
        <a:bodyPr/>
        <a:lstStyle/>
        <a:p>
          <a:endParaRPr lang="en-US"/>
        </a:p>
      </dgm:t>
    </dgm:pt>
    <dgm:pt modelId="{2A3001DD-C053-4F56-95FD-BEE1C8C571C5}">
      <dgm:prSet phldrT="[Text]" phldr="1"/>
      <dgm:spPr/>
      <dgm:t>
        <a:bodyPr/>
        <a:lstStyle/>
        <a:p>
          <a:endParaRPr lang="en-US"/>
        </a:p>
      </dgm:t>
    </dgm:pt>
    <dgm:pt modelId="{E1990F0E-93AA-4B45-B7A4-E2E870F0EE1C}" type="sibTrans" cxnId="{E7EC9318-79DE-42DC-AE39-7BFCB2F6FFA3}">
      <dgm:prSet/>
      <dgm:spPr/>
      <dgm:t>
        <a:bodyPr/>
        <a:lstStyle/>
        <a:p>
          <a:endParaRPr lang="en-US"/>
        </a:p>
      </dgm:t>
    </dgm:pt>
    <dgm:pt modelId="{892ECCFC-35BC-4426-89A9-31C88AD16842}" type="parTrans" cxnId="{E7EC9318-79DE-42DC-AE39-7BFCB2F6FFA3}">
      <dgm:prSet/>
      <dgm:spPr/>
      <dgm:t>
        <a:bodyPr/>
        <a:lstStyle/>
        <a:p>
          <a:endParaRPr lang="en-US"/>
        </a:p>
      </dgm:t>
    </dgm:pt>
    <dgm:pt modelId="{A6FAEAE5-D60E-4C72-A20A-6DE9856FE044}" type="pres">
      <dgm:prSet presAssocID="{F649399B-9A0B-478C-A99F-BE80422120C3}" presName="compositeShape" presStyleCnt="0">
        <dgm:presLayoutVars>
          <dgm:chMax val="7"/>
          <dgm:dir/>
          <dgm:resizeHandles val="exact"/>
        </dgm:presLayoutVars>
      </dgm:prSet>
      <dgm:spPr/>
    </dgm:pt>
    <dgm:pt modelId="{E4C5C45C-C858-49E9-A7CF-66EE5C0CCC65}" type="pres">
      <dgm:prSet presAssocID="{2A3001DD-C053-4F56-95FD-BEE1C8C571C5}" presName="circ1" presStyleLbl="vennNode1" presStyleIdx="0" presStyleCnt="3"/>
      <dgm:spPr/>
    </dgm:pt>
    <dgm:pt modelId="{41313D08-C73D-4F89-AB8D-E15DEC12D658}" type="pres">
      <dgm:prSet presAssocID="{2A3001DD-C053-4F56-95FD-BEE1C8C571C5}" presName="circ1Tx" presStyleLbl="revTx" presStyleIdx="0" presStyleCnt="0">
        <dgm:presLayoutVars>
          <dgm:chMax val="0"/>
          <dgm:chPref val="0"/>
          <dgm:bulletEnabled val="1"/>
        </dgm:presLayoutVars>
      </dgm:prSet>
      <dgm:spPr/>
    </dgm:pt>
    <dgm:pt modelId="{20A95F49-1431-4EB1-A76E-733696309732}" type="pres">
      <dgm:prSet presAssocID="{F75320EB-3A62-4954-82AE-A487CD4D559C}" presName="circ2" presStyleLbl="vennNode1" presStyleIdx="1" presStyleCnt="3"/>
      <dgm:spPr/>
    </dgm:pt>
    <dgm:pt modelId="{A9F8113D-DE19-4E5D-AA95-A23C10DD4EC7}" type="pres">
      <dgm:prSet presAssocID="{F75320EB-3A62-4954-82AE-A487CD4D559C}" presName="circ2Tx" presStyleLbl="revTx" presStyleIdx="0" presStyleCnt="0">
        <dgm:presLayoutVars>
          <dgm:chMax val="0"/>
          <dgm:chPref val="0"/>
          <dgm:bulletEnabled val="1"/>
        </dgm:presLayoutVars>
      </dgm:prSet>
      <dgm:spPr/>
    </dgm:pt>
    <dgm:pt modelId="{3EECD0C0-BCD4-40DB-A079-1A56A9B1D722}" type="pres">
      <dgm:prSet presAssocID="{F8F0FFDB-3EC9-4DE2-BDF8-CC97245EF965}" presName="circ3" presStyleLbl="vennNode1" presStyleIdx="2" presStyleCnt="3"/>
      <dgm:spPr/>
    </dgm:pt>
    <dgm:pt modelId="{4BA46D14-6A37-4AFE-80A0-5D7DF8C0A96E}" type="pres">
      <dgm:prSet presAssocID="{F8F0FFDB-3EC9-4DE2-BDF8-CC97245EF965}" presName="circ3Tx" presStyleLbl="revTx" presStyleIdx="0" presStyleCnt="0">
        <dgm:presLayoutVars>
          <dgm:chMax val="0"/>
          <dgm:chPref val="0"/>
          <dgm:bulletEnabled val="1"/>
        </dgm:presLayoutVars>
      </dgm:prSet>
      <dgm:spPr/>
    </dgm:pt>
  </dgm:ptLst>
  <dgm:cxnLst>
    <dgm:cxn modelId="{B4866012-A1F9-41AE-9369-D9CCEF30DBC5}" type="presOf" srcId="{F8F0FFDB-3EC9-4DE2-BDF8-CC97245EF965}" destId="{4BA46D14-6A37-4AFE-80A0-5D7DF8C0A96E}" srcOrd="1" destOrd="0" presId="urn:microsoft.com/office/officeart/2005/8/layout/venn1"/>
    <dgm:cxn modelId="{E7EC9318-79DE-42DC-AE39-7BFCB2F6FFA3}" srcId="{F649399B-9A0B-478C-A99F-BE80422120C3}" destId="{2A3001DD-C053-4F56-95FD-BEE1C8C571C5}" srcOrd="0" destOrd="0" parTransId="{892ECCFC-35BC-4426-89A9-31C88AD16842}" sibTransId="{E1990F0E-93AA-4B45-B7A4-E2E870F0EE1C}"/>
    <dgm:cxn modelId="{DE6C1027-4981-4C7D-864E-403386D085BD}" type="presOf" srcId="{F8F0FFDB-3EC9-4DE2-BDF8-CC97245EF965}" destId="{3EECD0C0-BCD4-40DB-A079-1A56A9B1D722}" srcOrd="0" destOrd="0" presId="urn:microsoft.com/office/officeart/2005/8/layout/venn1"/>
    <dgm:cxn modelId="{207A803A-157A-4C03-A856-48C8FEC4DDB0}" type="presOf" srcId="{2A3001DD-C053-4F56-95FD-BEE1C8C571C5}" destId="{E4C5C45C-C858-49E9-A7CF-66EE5C0CCC65}" srcOrd="0" destOrd="0" presId="urn:microsoft.com/office/officeart/2005/8/layout/venn1"/>
    <dgm:cxn modelId="{EA974D50-1C5E-41E0-9F6B-D24E3F9A8E59}" srcId="{F649399B-9A0B-478C-A99F-BE80422120C3}" destId="{F75320EB-3A62-4954-82AE-A487CD4D559C}" srcOrd="1" destOrd="0" parTransId="{5C9CB9D3-E2E1-4B44-A280-B61B42AA315A}" sibTransId="{7B694689-06FF-4AAA-AF90-B800E2E5D11F}"/>
    <dgm:cxn modelId="{335EB692-E01E-4F6A-85F7-177081CBDBCB}" type="presOf" srcId="{2A3001DD-C053-4F56-95FD-BEE1C8C571C5}" destId="{41313D08-C73D-4F89-AB8D-E15DEC12D658}" srcOrd="1" destOrd="0" presId="urn:microsoft.com/office/officeart/2005/8/layout/venn1"/>
    <dgm:cxn modelId="{2DE32693-A15F-42A2-A7B3-82705C5A1CC3}" srcId="{F649399B-9A0B-478C-A99F-BE80422120C3}" destId="{F8F0FFDB-3EC9-4DE2-BDF8-CC97245EF965}" srcOrd="2" destOrd="0" parTransId="{92D10A5F-869C-4059-A72E-1EF073F77090}" sibTransId="{AF177A9D-281D-472F-BECE-46BD251D0EDE}"/>
    <dgm:cxn modelId="{4BD4E7A0-951B-44B7-8F2D-468F689A0C52}" type="presOf" srcId="{F75320EB-3A62-4954-82AE-A487CD4D559C}" destId="{A9F8113D-DE19-4E5D-AA95-A23C10DD4EC7}" srcOrd="1" destOrd="0" presId="urn:microsoft.com/office/officeart/2005/8/layout/venn1"/>
    <dgm:cxn modelId="{16D3A5BD-F0D3-4F0D-A55A-83E088C1A7A8}" type="presOf" srcId="{F649399B-9A0B-478C-A99F-BE80422120C3}" destId="{A6FAEAE5-D60E-4C72-A20A-6DE9856FE044}" srcOrd="0" destOrd="0" presId="urn:microsoft.com/office/officeart/2005/8/layout/venn1"/>
    <dgm:cxn modelId="{5E4618FF-11D2-45E1-8006-892EAF07DA47}" type="presOf" srcId="{F75320EB-3A62-4954-82AE-A487CD4D559C}" destId="{20A95F49-1431-4EB1-A76E-733696309732}" srcOrd="0" destOrd="0" presId="urn:microsoft.com/office/officeart/2005/8/layout/venn1"/>
    <dgm:cxn modelId="{5DB2EA60-3732-499E-9A49-0D5FC0A12CEA}" type="presParOf" srcId="{A6FAEAE5-D60E-4C72-A20A-6DE9856FE044}" destId="{E4C5C45C-C858-49E9-A7CF-66EE5C0CCC65}" srcOrd="0" destOrd="0" presId="urn:microsoft.com/office/officeart/2005/8/layout/venn1"/>
    <dgm:cxn modelId="{B165284C-2178-46B3-873A-85FAE5924711}" type="presParOf" srcId="{A6FAEAE5-D60E-4C72-A20A-6DE9856FE044}" destId="{41313D08-C73D-4F89-AB8D-E15DEC12D658}" srcOrd="1" destOrd="0" presId="urn:microsoft.com/office/officeart/2005/8/layout/venn1"/>
    <dgm:cxn modelId="{2E3BFFDD-7940-4079-ADC9-A2EBF3EF10AF}" type="presParOf" srcId="{A6FAEAE5-D60E-4C72-A20A-6DE9856FE044}" destId="{20A95F49-1431-4EB1-A76E-733696309732}" srcOrd="2" destOrd="0" presId="urn:microsoft.com/office/officeart/2005/8/layout/venn1"/>
    <dgm:cxn modelId="{8F2BE3CF-84D2-4F06-82BD-1AE0AF8A678E}" type="presParOf" srcId="{A6FAEAE5-D60E-4C72-A20A-6DE9856FE044}" destId="{A9F8113D-DE19-4E5D-AA95-A23C10DD4EC7}" srcOrd="3" destOrd="0" presId="urn:microsoft.com/office/officeart/2005/8/layout/venn1"/>
    <dgm:cxn modelId="{9FA53D59-54DB-4FB8-A5F1-4F68D8D571D8}" type="presParOf" srcId="{A6FAEAE5-D60E-4C72-A20A-6DE9856FE044}" destId="{3EECD0C0-BCD4-40DB-A079-1A56A9B1D722}" srcOrd="4" destOrd="0" presId="urn:microsoft.com/office/officeart/2005/8/layout/venn1"/>
    <dgm:cxn modelId="{F41606DA-0503-4119-8139-CA08AD312CDD}" type="presParOf" srcId="{A6FAEAE5-D60E-4C72-A20A-6DE9856FE044}" destId="{4BA46D14-6A37-4AFE-80A0-5D7DF8C0A96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3B7CFD-FB4D-4F66-8DCC-A0B660A9D3AB}" type="doc">
      <dgm:prSet loTypeId="urn:microsoft.com/office/officeart/2005/8/layout/venn2" loCatId="relationship" qsTypeId="urn:microsoft.com/office/officeart/2005/8/quickstyle/simple1" qsCatId="simple" csTypeId="urn:microsoft.com/office/officeart/2005/8/colors/colorful4" csCatId="colorful" phldr="0"/>
      <dgm:spPr/>
      <dgm:t>
        <a:bodyPr/>
        <a:lstStyle/>
        <a:p>
          <a:endParaRPr lang="en-US"/>
        </a:p>
      </dgm:t>
    </dgm:pt>
    <dgm:pt modelId="{5F86B6DB-C45A-4264-A4E4-0C9A12305DDC}">
      <dgm:prSet phldrT="[Text]" phldr="1"/>
      <dgm:spPr/>
      <dgm:t>
        <a:bodyPr/>
        <a:lstStyle/>
        <a:p>
          <a:endParaRPr lang="en-US"/>
        </a:p>
      </dgm:t>
    </dgm:pt>
    <dgm:pt modelId="{6BD1DD0B-754C-4B46-9272-DC70A2FD56E3}" type="parTrans" cxnId="{900BB645-E3BA-4FCA-A7AC-98E494755793}">
      <dgm:prSet/>
      <dgm:spPr/>
      <dgm:t>
        <a:bodyPr/>
        <a:lstStyle/>
        <a:p>
          <a:endParaRPr lang="en-US"/>
        </a:p>
      </dgm:t>
    </dgm:pt>
    <dgm:pt modelId="{B4FD2568-80E9-47D2-BAEB-B2AC72F1E5BD}" type="sibTrans" cxnId="{900BB645-E3BA-4FCA-A7AC-98E494755793}">
      <dgm:prSet/>
      <dgm:spPr/>
      <dgm:t>
        <a:bodyPr/>
        <a:lstStyle/>
        <a:p>
          <a:endParaRPr lang="en-US"/>
        </a:p>
      </dgm:t>
    </dgm:pt>
    <dgm:pt modelId="{A116F269-7E32-4144-8B77-E8013C3628CC}">
      <dgm:prSet phldrT="[Text]" phldr="1"/>
      <dgm:spPr/>
      <dgm:t>
        <a:bodyPr/>
        <a:lstStyle/>
        <a:p>
          <a:endParaRPr lang="en-US"/>
        </a:p>
      </dgm:t>
    </dgm:pt>
    <dgm:pt modelId="{A50F6923-049E-43DF-A868-1006AA796478}" type="parTrans" cxnId="{2AAB13B7-20C7-4A4B-BD1C-4129A993DF60}">
      <dgm:prSet/>
      <dgm:spPr/>
      <dgm:t>
        <a:bodyPr/>
        <a:lstStyle/>
        <a:p>
          <a:endParaRPr lang="en-US"/>
        </a:p>
      </dgm:t>
    </dgm:pt>
    <dgm:pt modelId="{8ABC5C82-1AF3-4513-AE32-A1DFF7887492}" type="sibTrans" cxnId="{2AAB13B7-20C7-4A4B-BD1C-4129A993DF60}">
      <dgm:prSet/>
      <dgm:spPr/>
      <dgm:t>
        <a:bodyPr/>
        <a:lstStyle/>
        <a:p>
          <a:endParaRPr lang="en-US"/>
        </a:p>
      </dgm:t>
    </dgm:pt>
    <dgm:pt modelId="{ADF96575-A924-4167-9693-4D66E99A3F72}">
      <dgm:prSet phldrT="[Text]" phldr="1"/>
      <dgm:spPr/>
      <dgm:t>
        <a:bodyPr/>
        <a:lstStyle/>
        <a:p>
          <a:endParaRPr lang="en-US"/>
        </a:p>
      </dgm:t>
    </dgm:pt>
    <dgm:pt modelId="{9EF358B8-2F75-43F9-8A99-A3ADCEE331A7}" type="parTrans" cxnId="{6B2B63CC-49FC-461B-AA28-D65F399D79C9}">
      <dgm:prSet/>
      <dgm:spPr/>
      <dgm:t>
        <a:bodyPr/>
        <a:lstStyle/>
        <a:p>
          <a:endParaRPr lang="en-US"/>
        </a:p>
      </dgm:t>
    </dgm:pt>
    <dgm:pt modelId="{66A5A7E2-DAD0-4D7D-8897-81A8D5060D99}" type="sibTrans" cxnId="{6B2B63CC-49FC-461B-AA28-D65F399D79C9}">
      <dgm:prSet/>
      <dgm:spPr/>
      <dgm:t>
        <a:bodyPr/>
        <a:lstStyle/>
        <a:p>
          <a:endParaRPr lang="en-US"/>
        </a:p>
      </dgm:t>
    </dgm:pt>
    <dgm:pt modelId="{E46094BB-1395-40A8-8E18-48BBB0A38151}">
      <dgm:prSet phldrT="[Text]" phldr="1"/>
      <dgm:spPr/>
      <dgm:t>
        <a:bodyPr/>
        <a:lstStyle/>
        <a:p>
          <a:endParaRPr lang="en-US"/>
        </a:p>
      </dgm:t>
    </dgm:pt>
    <dgm:pt modelId="{2369CE7E-393C-4E47-9781-A1E33FAD4CBD}" type="parTrans" cxnId="{D41651BC-79A2-44E7-A53B-4F448F2B9108}">
      <dgm:prSet/>
      <dgm:spPr/>
      <dgm:t>
        <a:bodyPr/>
        <a:lstStyle/>
        <a:p>
          <a:endParaRPr lang="en-US"/>
        </a:p>
      </dgm:t>
    </dgm:pt>
    <dgm:pt modelId="{FB25A198-C078-4CA5-868D-85745ED021D6}" type="sibTrans" cxnId="{D41651BC-79A2-44E7-A53B-4F448F2B9108}">
      <dgm:prSet/>
      <dgm:spPr/>
      <dgm:t>
        <a:bodyPr/>
        <a:lstStyle/>
        <a:p>
          <a:endParaRPr lang="en-US"/>
        </a:p>
      </dgm:t>
    </dgm:pt>
    <dgm:pt modelId="{DF37B441-0884-4837-AA89-A523696EF349}" type="pres">
      <dgm:prSet presAssocID="{813B7CFD-FB4D-4F66-8DCC-A0B660A9D3AB}" presName="Name0" presStyleCnt="0">
        <dgm:presLayoutVars>
          <dgm:chMax val="7"/>
          <dgm:resizeHandles val="exact"/>
        </dgm:presLayoutVars>
      </dgm:prSet>
      <dgm:spPr/>
    </dgm:pt>
    <dgm:pt modelId="{052A7B13-B967-431A-96E2-F316837CA392}" type="pres">
      <dgm:prSet presAssocID="{813B7CFD-FB4D-4F66-8DCC-A0B660A9D3AB}" presName="comp1" presStyleCnt="0"/>
      <dgm:spPr/>
    </dgm:pt>
    <dgm:pt modelId="{C18F388C-7DAC-4C49-93DF-946A6DA034AE}" type="pres">
      <dgm:prSet presAssocID="{813B7CFD-FB4D-4F66-8DCC-A0B660A9D3AB}" presName="circle1" presStyleLbl="node1" presStyleIdx="0" presStyleCnt="4"/>
      <dgm:spPr/>
    </dgm:pt>
    <dgm:pt modelId="{117F2F01-EB0D-4F8C-A79F-89E34CD5114C}" type="pres">
      <dgm:prSet presAssocID="{813B7CFD-FB4D-4F66-8DCC-A0B660A9D3AB}" presName="c1text" presStyleLbl="node1" presStyleIdx="0" presStyleCnt="4">
        <dgm:presLayoutVars>
          <dgm:bulletEnabled val="1"/>
        </dgm:presLayoutVars>
      </dgm:prSet>
      <dgm:spPr/>
    </dgm:pt>
    <dgm:pt modelId="{779EDB6C-51A1-4687-AAF8-4B7D33E59319}" type="pres">
      <dgm:prSet presAssocID="{813B7CFD-FB4D-4F66-8DCC-A0B660A9D3AB}" presName="comp2" presStyleCnt="0"/>
      <dgm:spPr/>
    </dgm:pt>
    <dgm:pt modelId="{2546123F-3ADB-4B8C-8BF2-A4615590C7EE}" type="pres">
      <dgm:prSet presAssocID="{813B7CFD-FB4D-4F66-8DCC-A0B660A9D3AB}" presName="circle2" presStyleLbl="node1" presStyleIdx="1" presStyleCnt="4"/>
      <dgm:spPr/>
    </dgm:pt>
    <dgm:pt modelId="{730630FA-0BCC-4346-B216-F2D960F72159}" type="pres">
      <dgm:prSet presAssocID="{813B7CFD-FB4D-4F66-8DCC-A0B660A9D3AB}" presName="c2text" presStyleLbl="node1" presStyleIdx="1" presStyleCnt="4">
        <dgm:presLayoutVars>
          <dgm:bulletEnabled val="1"/>
        </dgm:presLayoutVars>
      </dgm:prSet>
      <dgm:spPr/>
    </dgm:pt>
    <dgm:pt modelId="{276B4F79-D505-48B3-A7D4-4488F91EE355}" type="pres">
      <dgm:prSet presAssocID="{813B7CFD-FB4D-4F66-8DCC-A0B660A9D3AB}" presName="comp3" presStyleCnt="0"/>
      <dgm:spPr/>
    </dgm:pt>
    <dgm:pt modelId="{37A3ECE2-BC76-42B4-8705-C3B40E509FD8}" type="pres">
      <dgm:prSet presAssocID="{813B7CFD-FB4D-4F66-8DCC-A0B660A9D3AB}" presName="circle3" presStyleLbl="node1" presStyleIdx="2" presStyleCnt="4"/>
      <dgm:spPr/>
    </dgm:pt>
    <dgm:pt modelId="{03EE295E-BD4D-4D3A-9842-0BC66CFD7FA7}" type="pres">
      <dgm:prSet presAssocID="{813B7CFD-FB4D-4F66-8DCC-A0B660A9D3AB}" presName="c3text" presStyleLbl="node1" presStyleIdx="2" presStyleCnt="4">
        <dgm:presLayoutVars>
          <dgm:bulletEnabled val="1"/>
        </dgm:presLayoutVars>
      </dgm:prSet>
      <dgm:spPr/>
    </dgm:pt>
    <dgm:pt modelId="{C7BDB066-E0EB-4BFB-B8A7-8655503D824B}" type="pres">
      <dgm:prSet presAssocID="{813B7CFD-FB4D-4F66-8DCC-A0B660A9D3AB}" presName="comp4" presStyleCnt="0"/>
      <dgm:spPr/>
    </dgm:pt>
    <dgm:pt modelId="{95B2EAF8-5393-4C9B-A615-019283ADD329}" type="pres">
      <dgm:prSet presAssocID="{813B7CFD-FB4D-4F66-8DCC-A0B660A9D3AB}" presName="circle4" presStyleLbl="node1" presStyleIdx="3" presStyleCnt="4"/>
      <dgm:spPr/>
    </dgm:pt>
    <dgm:pt modelId="{6DA8495A-51FD-4E1D-AB83-56216387180E}" type="pres">
      <dgm:prSet presAssocID="{813B7CFD-FB4D-4F66-8DCC-A0B660A9D3AB}" presName="c4text" presStyleLbl="node1" presStyleIdx="3" presStyleCnt="4">
        <dgm:presLayoutVars>
          <dgm:bulletEnabled val="1"/>
        </dgm:presLayoutVars>
      </dgm:prSet>
      <dgm:spPr/>
    </dgm:pt>
  </dgm:ptLst>
  <dgm:cxnLst>
    <dgm:cxn modelId="{A5EEED1F-5781-47F1-924C-DBCADD2C272B}" type="presOf" srcId="{ADF96575-A924-4167-9693-4D66E99A3F72}" destId="{37A3ECE2-BC76-42B4-8705-C3B40E509FD8}" srcOrd="0" destOrd="0" presId="urn:microsoft.com/office/officeart/2005/8/layout/venn2"/>
    <dgm:cxn modelId="{3781AD63-D0D9-4F5B-9C1E-BBAF1F90125B}" type="presOf" srcId="{A116F269-7E32-4144-8B77-E8013C3628CC}" destId="{730630FA-0BCC-4346-B216-F2D960F72159}" srcOrd="1" destOrd="0" presId="urn:microsoft.com/office/officeart/2005/8/layout/venn2"/>
    <dgm:cxn modelId="{900BB645-E3BA-4FCA-A7AC-98E494755793}" srcId="{813B7CFD-FB4D-4F66-8DCC-A0B660A9D3AB}" destId="{5F86B6DB-C45A-4264-A4E4-0C9A12305DDC}" srcOrd="0" destOrd="0" parTransId="{6BD1DD0B-754C-4B46-9272-DC70A2FD56E3}" sibTransId="{B4FD2568-80E9-47D2-BAEB-B2AC72F1E5BD}"/>
    <dgm:cxn modelId="{E83FA792-0A47-48B5-8C52-1298E5DEDB42}" type="presOf" srcId="{E46094BB-1395-40A8-8E18-48BBB0A38151}" destId="{6DA8495A-51FD-4E1D-AB83-56216387180E}" srcOrd="1" destOrd="0" presId="urn:microsoft.com/office/officeart/2005/8/layout/venn2"/>
    <dgm:cxn modelId="{7167279B-4FA2-4A63-979A-CA7556039D7D}" type="presOf" srcId="{5F86B6DB-C45A-4264-A4E4-0C9A12305DDC}" destId="{117F2F01-EB0D-4F8C-A79F-89E34CD5114C}" srcOrd="1" destOrd="0" presId="urn:microsoft.com/office/officeart/2005/8/layout/venn2"/>
    <dgm:cxn modelId="{B7AE1BA0-EF74-4AE4-9919-AEF49210E527}" type="presOf" srcId="{ADF96575-A924-4167-9693-4D66E99A3F72}" destId="{03EE295E-BD4D-4D3A-9842-0BC66CFD7FA7}" srcOrd="1" destOrd="0" presId="urn:microsoft.com/office/officeart/2005/8/layout/venn2"/>
    <dgm:cxn modelId="{95D4AAAC-4E90-4ED7-8F17-0FFFABBD3BAE}" type="presOf" srcId="{5F86B6DB-C45A-4264-A4E4-0C9A12305DDC}" destId="{C18F388C-7DAC-4C49-93DF-946A6DA034AE}" srcOrd="0" destOrd="0" presId="urn:microsoft.com/office/officeart/2005/8/layout/venn2"/>
    <dgm:cxn modelId="{3DCEC7AE-186F-4204-8728-2EEDE3B8F7CE}" type="presOf" srcId="{813B7CFD-FB4D-4F66-8DCC-A0B660A9D3AB}" destId="{DF37B441-0884-4837-AA89-A523696EF349}" srcOrd="0" destOrd="0" presId="urn:microsoft.com/office/officeart/2005/8/layout/venn2"/>
    <dgm:cxn modelId="{2AAB13B7-20C7-4A4B-BD1C-4129A993DF60}" srcId="{813B7CFD-FB4D-4F66-8DCC-A0B660A9D3AB}" destId="{A116F269-7E32-4144-8B77-E8013C3628CC}" srcOrd="1" destOrd="0" parTransId="{A50F6923-049E-43DF-A868-1006AA796478}" sibTransId="{8ABC5C82-1AF3-4513-AE32-A1DFF7887492}"/>
    <dgm:cxn modelId="{D41651BC-79A2-44E7-A53B-4F448F2B9108}" srcId="{813B7CFD-FB4D-4F66-8DCC-A0B660A9D3AB}" destId="{E46094BB-1395-40A8-8E18-48BBB0A38151}" srcOrd="3" destOrd="0" parTransId="{2369CE7E-393C-4E47-9781-A1E33FAD4CBD}" sibTransId="{FB25A198-C078-4CA5-868D-85745ED021D6}"/>
    <dgm:cxn modelId="{7639D0C2-C85C-4871-B209-77B9F580BBB5}" type="presOf" srcId="{A116F269-7E32-4144-8B77-E8013C3628CC}" destId="{2546123F-3ADB-4B8C-8BF2-A4615590C7EE}" srcOrd="0" destOrd="0" presId="urn:microsoft.com/office/officeart/2005/8/layout/venn2"/>
    <dgm:cxn modelId="{6B2B63CC-49FC-461B-AA28-D65F399D79C9}" srcId="{813B7CFD-FB4D-4F66-8DCC-A0B660A9D3AB}" destId="{ADF96575-A924-4167-9693-4D66E99A3F72}" srcOrd="2" destOrd="0" parTransId="{9EF358B8-2F75-43F9-8A99-A3ADCEE331A7}" sibTransId="{66A5A7E2-DAD0-4D7D-8897-81A8D5060D99}"/>
    <dgm:cxn modelId="{84EB9AFD-8A9E-4A2F-93E9-25ADEE4CBB70}" type="presOf" srcId="{E46094BB-1395-40A8-8E18-48BBB0A38151}" destId="{95B2EAF8-5393-4C9B-A615-019283ADD329}" srcOrd="0" destOrd="0" presId="urn:microsoft.com/office/officeart/2005/8/layout/venn2"/>
    <dgm:cxn modelId="{58E49E8F-CD1F-4D1C-B30F-21DC5160BF84}" type="presParOf" srcId="{DF37B441-0884-4837-AA89-A523696EF349}" destId="{052A7B13-B967-431A-96E2-F316837CA392}" srcOrd="0" destOrd="0" presId="urn:microsoft.com/office/officeart/2005/8/layout/venn2"/>
    <dgm:cxn modelId="{AB617B0D-D8DB-4B30-AF85-B52BF93127FE}" type="presParOf" srcId="{052A7B13-B967-431A-96E2-F316837CA392}" destId="{C18F388C-7DAC-4C49-93DF-946A6DA034AE}" srcOrd="0" destOrd="0" presId="urn:microsoft.com/office/officeart/2005/8/layout/venn2"/>
    <dgm:cxn modelId="{3794C279-D2B7-4178-A06D-49C8678E509D}" type="presParOf" srcId="{052A7B13-B967-431A-96E2-F316837CA392}" destId="{117F2F01-EB0D-4F8C-A79F-89E34CD5114C}" srcOrd="1" destOrd="0" presId="urn:microsoft.com/office/officeart/2005/8/layout/venn2"/>
    <dgm:cxn modelId="{4DD0C01B-4BBF-441A-8E90-8E232FED5049}" type="presParOf" srcId="{DF37B441-0884-4837-AA89-A523696EF349}" destId="{779EDB6C-51A1-4687-AAF8-4B7D33E59319}" srcOrd="1" destOrd="0" presId="urn:microsoft.com/office/officeart/2005/8/layout/venn2"/>
    <dgm:cxn modelId="{2E278B1F-FB3F-4CB6-B9B0-5DEDC558697C}" type="presParOf" srcId="{779EDB6C-51A1-4687-AAF8-4B7D33E59319}" destId="{2546123F-3ADB-4B8C-8BF2-A4615590C7EE}" srcOrd="0" destOrd="0" presId="urn:microsoft.com/office/officeart/2005/8/layout/venn2"/>
    <dgm:cxn modelId="{04F8F92F-600F-4699-8AF9-05F271D4A124}" type="presParOf" srcId="{779EDB6C-51A1-4687-AAF8-4B7D33E59319}" destId="{730630FA-0BCC-4346-B216-F2D960F72159}" srcOrd="1" destOrd="0" presId="urn:microsoft.com/office/officeart/2005/8/layout/venn2"/>
    <dgm:cxn modelId="{9FFA6A79-C143-4E91-9FF3-C00EBA1AEDEF}" type="presParOf" srcId="{DF37B441-0884-4837-AA89-A523696EF349}" destId="{276B4F79-D505-48B3-A7D4-4488F91EE355}" srcOrd="2" destOrd="0" presId="urn:microsoft.com/office/officeart/2005/8/layout/venn2"/>
    <dgm:cxn modelId="{6A5E833A-FC6F-426B-B509-BB3602984647}" type="presParOf" srcId="{276B4F79-D505-48B3-A7D4-4488F91EE355}" destId="{37A3ECE2-BC76-42B4-8705-C3B40E509FD8}" srcOrd="0" destOrd="0" presId="urn:microsoft.com/office/officeart/2005/8/layout/venn2"/>
    <dgm:cxn modelId="{F71DCF54-8E14-48C2-842F-2A32D8F9FA82}" type="presParOf" srcId="{276B4F79-D505-48B3-A7D4-4488F91EE355}" destId="{03EE295E-BD4D-4D3A-9842-0BC66CFD7FA7}" srcOrd="1" destOrd="0" presId="urn:microsoft.com/office/officeart/2005/8/layout/venn2"/>
    <dgm:cxn modelId="{507FC6CC-3609-4320-8D81-E4FD96E0B018}" type="presParOf" srcId="{DF37B441-0884-4837-AA89-A523696EF349}" destId="{C7BDB066-E0EB-4BFB-B8A7-8655503D824B}" srcOrd="3" destOrd="0" presId="urn:microsoft.com/office/officeart/2005/8/layout/venn2"/>
    <dgm:cxn modelId="{86DA2944-5C31-40F7-A709-A2E50C8C062F}" type="presParOf" srcId="{C7BDB066-E0EB-4BFB-B8A7-8655503D824B}" destId="{95B2EAF8-5393-4C9B-A615-019283ADD329}" srcOrd="0" destOrd="0" presId="urn:microsoft.com/office/officeart/2005/8/layout/venn2"/>
    <dgm:cxn modelId="{3D30F604-64ED-4BDF-B0D3-40525549304D}" type="presParOf" srcId="{C7BDB066-E0EB-4BFB-B8A7-8655503D824B}" destId="{6DA8495A-51FD-4E1D-AB83-56216387180E}" srcOrd="1" destOrd="0" presId="urn:microsoft.com/office/officeart/2005/8/layout/ven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40801-11FC-4AC0-8D4E-018226EF8C93}">
      <dsp:nvSpPr>
        <dsp:cNvPr id="0" name=""/>
        <dsp:cNvSpPr/>
      </dsp:nvSpPr>
      <dsp:spPr>
        <a:xfrm>
          <a:off x="480007" y="1199134"/>
          <a:ext cx="1905595" cy="1665730"/>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10795" rIns="21590" bIns="10795" numCol="1" spcCol="1270" anchor="ctr" anchorCtr="0">
          <a:noAutofit/>
        </a:bodyPr>
        <a:lstStyle/>
        <a:p>
          <a:pPr marL="0" lvl="0" indent="0" algn="ctr" defTabSz="755650">
            <a:lnSpc>
              <a:spcPct val="90000"/>
            </a:lnSpc>
            <a:spcBef>
              <a:spcPct val="0"/>
            </a:spcBef>
            <a:spcAft>
              <a:spcPct val="35000"/>
            </a:spcAft>
            <a:buNone/>
          </a:pPr>
          <a:r>
            <a:rPr lang="en-US" sz="1700" kern="1200" dirty="0"/>
            <a:t>Describe action</a:t>
          </a:r>
        </a:p>
      </dsp:txBody>
      <dsp:txXfrm>
        <a:off x="956406" y="1448994"/>
        <a:ext cx="928977" cy="1166011"/>
      </dsp:txXfrm>
    </dsp:sp>
    <dsp:sp modelId="{8791392D-F6C9-41F6-B560-7DD40332146F}">
      <dsp:nvSpPr>
        <dsp:cNvPr id="0" name=""/>
        <dsp:cNvSpPr/>
      </dsp:nvSpPr>
      <dsp:spPr>
        <a:xfrm>
          <a:off x="3609" y="1555601"/>
          <a:ext cx="952797" cy="9527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First stage </a:t>
          </a:r>
        </a:p>
      </dsp:txBody>
      <dsp:txXfrm>
        <a:off x="143143" y="1695135"/>
        <a:ext cx="673729" cy="673729"/>
      </dsp:txXfrm>
    </dsp:sp>
    <dsp:sp modelId="{0F8EAAAE-F732-461A-AE46-75BAF8EC0A31}">
      <dsp:nvSpPr>
        <dsp:cNvPr id="0" name=""/>
        <dsp:cNvSpPr/>
      </dsp:nvSpPr>
      <dsp:spPr>
        <a:xfrm>
          <a:off x="2981101" y="1199134"/>
          <a:ext cx="1905595" cy="1665730"/>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10795" rIns="21590" bIns="10795" numCol="1" spcCol="1270" anchor="ctr" anchorCtr="0">
          <a:noAutofit/>
        </a:bodyPr>
        <a:lstStyle/>
        <a:p>
          <a:pPr marL="0" lvl="0" indent="0" algn="ctr" defTabSz="755650">
            <a:lnSpc>
              <a:spcPct val="90000"/>
            </a:lnSpc>
            <a:spcBef>
              <a:spcPct val="0"/>
            </a:spcBef>
            <a:spcAft>
              <a:spcPct val="35000"/>
            </a:spcAft>
            <a:buNone/>
          </a:pPr>
          <a:r>
            <a:rPr lang="en-US" sz="1700" kern="1200" dirty="0"/>
            <a:t>Describe action</a:t>
          </a:r>
        </a:p>
      </dsp:txBody>
      <dsp:txXfrm>
        <a:off x="3457500" y="1448994"/>
        <a:ext cx="928977" cy="1166011"/>
      </dsp:txXfrm>
    </dsp:sp>
    <dsp:sp modelId="{45DEF0F1-37E1-436A-9558-E55555A07822}">
      <dsp:nvSpPr>
        <dsp:cNvPr id="0" name=""/>
        <dsp:cNvSpPr/>
      </dsp:nvSpPr>
      <dsp:spPr>
        <a:xfrm>
          <a:off x="2504702" y="1555601"/>
          <a:ext cx="952797" cy="9527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Second Stage </a:t>
          </a:r>
        </a:p>
      </dsp:txBody>
      <dsp:txXfrm>
        <a:off x="2644236" y="1695135"/>
        <a:ext cx="673729" cy="673729"/>
      </dsp:txXfrm>
    </dsp:sp>
    <dsp:sp modelId="{DC21E1B1-7C0C-4BFF-B92A-D5FA9DDECDD8}">
      <dsp:nvSpPr>
        <dsp:cNvPr id="0" name=""/>
        <dsp:cNvSpPr/>
      </dsp:nvSpPr>
      <dsp:spPr>
        <a:xfrm>
          <a:off x="5482195" y="1199134"/>
          <a:ext cx="1905595" cy="1665730"/>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10795" rIns="21590" bIns="10795" numCol="1" spcCol="1270" anchor="ctr" anchorCtr="0">
          <a:noAutofit/>
        </a:bodyPr>
        <a:lstStyle/>
        <a:p>
          <a:pPr marL="0" lvl="0" indent="0" algn="ctr" defTabSz="755650">
            <a:lnSpc>
              <a:spcPct val="90000"/>
            </a:lnSpc>
            <a:spcBef>
              <a:spcPct val="0"/>
            </a:spcBef>
            <a:spcAft>
              <a:spcPct val="35000"/>
            </a:spcAft>
            <a:buNone/>
          </a:pPr>
          <a:r>
            <a:rPr lang="en-US" sz="1700" kern="1200" dirty="0"/>
            <a:t>Describe action</a:t>
          </a:r>
        </a:p>
      </dsp:txBody>
      <dsp:txXfrm>
        <a:off x="5958594" y="1448994"/>
        <a:ext cx="928977" cy="1166011"/>
      </dsp:txXfrm>
    </dsp:sp>
    <dsp:sp modelId="{9B3EB0A2-584D-49CF-8E3C-C512B6818B30}">
      <dsp:nvSpPr>
        <dsp:cNvPr id="0" name=""/>
        <dsp:cNvSpPr/>
      </dsp:nvSpPr>
      <dsp:spPr>
        <a:xfrm>
          <a:off x="5005796" y="1555601"/>
          <a:ext cx="952797" cy="9527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Third Stage</a:t>
          </a:r>
        </a:p>
      </dsp:txBody>
      <dsp:txXfrm>
        <a:off x="5145330" y="1695135"/>
        <a:ext cx="673729" cy="6737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F6D22-9143-4B3A-A3B3-D3F8067FE868}">
      <dsp:nvSpPr>
        <dsp:cNvPr id="0" name=""/>
        <dsp:cNvSpPr/>
      </dsp:nvSpPr>
      <dsp:spPr>
        <a:xfrm>
          <a:off x="3308970" y="931"/>
          <a:ext cx="1459259" cy="9485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Stage 1 </a:t>
          </a:r>
          <a:r>
            <a:rPr lang="en-US" sz="2000" kern="1200" dirty="0"/>
            <a:t>(and 6)</a:t>
          </a:r>
        </a:p>
      </dsp:txBody>
      <dsp:txXfrm>
        <a:off x="3355273" y="47234"/>
        <a:ext cx="1366653" cy="855912"/>
      </dsp:txXfrm>
    </dsp:sp>
    <dsp:sp modelId="{A8A50015-149C-4862-87D1-3B1E096201DA}">
      <dsp:nvSpPr>
        <dsp:cNvPr id="0" name=""/>
        <dsp:cNvSpPr/>
      </dsp:nvSpPr>
      <dsp:spPr>
        <a:xfrm>
          <a:off x="2141716" y="475190"/>
          <a:ext cx="3793766" cy="3793766"/>
        </a:xfrm>
        <a:custGeom>
          <a:avLst/>
          <a:gdLst/>
          <a:ahLst/>
          <a:cxnLst/>
          <a:rect l="0" t="0" r="0" b="0"/>
          <a:pathLst>
            <a:path>
              <a:moveTo>
                <a:pt x="2822455" y="241140"/>
              </a:moveTo>
              <a:arcTo wR="1896883" hR="1896883" stAng="17952330" swAng="121329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AB2EA5E-B57E-4135-8D13-E6CA5902E71B}">
      <dsp:nvSpPr>
        <dsp:cNvPr id="0" name=""/>
        <dsp:cNvSpPr/>
      </dsp:nvSpPr>
      <dsp:spPr>
        <a:xfrm>
          <a:off x="5113013" y="1311645"/>
          <a:ext cx="1459259" cy="9485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Stage 2</a:t>
          </a:r>
        </a:p>
      </dsp:txBody>
      <dsp:txXfrm>
        <a:off x="5159316" y="1357948"/>
        <a:ext cx="1366653" cy="855912"/>
      </dsp:txXfrm>
    </dsp:sp>
    <dsp:sp modelId="{A8DD6446-F131-4CA1-8282-F1F1D1CD89A5}">
      <dsp:nvSpPr>
        <dsp:cNvPr id="0" name=""/>
        <dsp:cNvSpPr/>
      </dsp:nvSpPr>
      <dsp:spPr>
        <a:xfrm>
          <a:off x="2141716" y="475190"/>
          <a:ext cx="3793766" cy="3793766"/>
        </a:xfrm>
        <a:custGeom>
          <a:avLst/>
          <a:gdLst/>
          <a:ahLst/>
          <a:cxnLst/>
          <a:rect l="0" t="0" r="0" b="0"/>
          <a:pathLst>
            <a:path>
              <a:moveTo>
                <a:pt x="3789238" y="2027873"/>
              </a:moveTo>
              <a:arcTo wR="1896883" hR="1896883" stAng="21837585" swAng="136108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2478037-CFF4-48A8-8ECD-8801BEBD3F14}">
      <dsp:nvSpPr>
        <dsp:cNvPr id="0" name=""/>
        <dsp:cNvSpPr/>
      </dsp:nvSpPr>
      <dsp:spPr>
        <a:xfrm>
          <a:off x="4423930" y="3432425"/>
          <a:ext cx="1459259" cy="9485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Stage 3</a:t>
          </a:r>
        </a:p>
      </dsp:txBody>
      <dsp:txXfrm>
        <a:off x="4470233" y="3478728"/>
        <a:ext cx="1366653" cy="855912"/>
      </dsp:txXfrm>
    </dsp:sp>
    <dsp:sp modelId="{7F781D82-C5DA-491F-830A-A15E6DC1740F}">
      <dsp:nvSpPr>
        <dsp:cNvPr id="0" name=""/>
        <dsp:cNvSpPr/>
      </dsp:nvSpPr>
      <dsp:spPr>
        <a:xfrm>
          <a:off x="2141716" y="475190"/>
          <a:ext cx="3793766" cy="3793766"/>
        </a:xfrm>
        <a:custGeom>
          <a:avLst/>
          <a:gdLst/>
          <a:ahLst/>
          <a:cxnLst/>
          <a:rect l="0" t="0" r="0" b="0"/>
          <a:pathLst>
            <a:path>
              <a:moveTo>
                <a:pt x="2130189" y="3779364"/>
              </a:moveTo>
              <a:arcTo wR="1896883" hR="1896883" stAng="4976102" swAng="84779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46C2E16-562E-46EE-A6BB-24DBA6ECE2C1}">
      <dsp:nvSpPr>
        <dsp:cNvPr id="0" name=""/>
        <dsp:cNvSpPr/>
      </dsp:nvSpPr>
      <dsp:spPr>
        <a:xfrm>
          <a:off x="2194009" y="3432425"/>
          <a:ext cx="1459259" cy="9485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Stage 4</a:t>
          </a:r>
        </a:p>
      </dsp:txBody>
      <dsp:txXfrm>
        <a:off x="2240312" y="3478728"/>
        <a:ext cx="1366653" cy="855912"/>
      </dsp:txXfrm>
    </dsp:sp>
    <dsp:sp modelId="{557B6E09-6BD3-4ADB-AA17-736DB345D237}">
      <dsp:nvSpPr>
        <dsp:cNvPr id="0" name=""/>
        <dsp:cNvSpPr/>
      </dsp:nvSpPr>
      <dsp:spPr>
        <a:xfrm>
          <a:off x="2141716" y="475190"/>
          <a:ext cx="3793766" cy="3793766"/>
        </a:xfrm>
        <a:custGeom>
          <a:avLst/>
          <a:gdLst/>
          <a:ahLst/>
          <a:cxnLst/>
          <a:rect l="0" t="0" r="0" b="0"/>
          <a:pathLst>
            <a:path>
              <a:moveTo>
                <a:pt x="201436" y="2747546"/>
              </a:moveTo>
              <a:arcTo wR="1896883" hR="1896883" stAng="9201332" swAng="136108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272365A-FA0C-44AD-99D0-D6CB7E03063C}">
      <dsp:nvSpPr>
        <dsp:cNvPr id="0" name=""/>
        <dsp:cNvSpPr/>
      </dsp:nvSpPr>
      <dsp:spPr>
        <a:xfrm>
          <a:off x="1504926" y="1311645"/>
          <a:ext cx="1459259" cy="9485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Stage 5</a:t>
          </a:r>
        </a:p>
      </dsp:txBody>
      <dsp:txXfrm>
        <a:off x="1551229" y="1357948"/>
        <a:ext cx="1366653" cy="855912"/>
      </dsp:txXfrm>
    </dsp:sp>
    <dsp:sp modelId="{51F363DC-FB3F-4FA0-B611-220F7BEE8309}">
      <dsp:nvSpPr>
        <dsp:cNvPr id="0" name=""/>
        <dsp:cNvSpPr/>
      </dsp:nvSpPr>
      <dsp:spPr>
        <a:xfrm>
          <a:off x="2141716" y="475190"/>
          <a:ext cx="3793766" cy="3793766"/>
        </a:xfrm>
        <a:custGeom>
          <a:avLst/>
          <a:gdLst/>
          <a:ahLst/>
          <a:cxnLst/>
          <a:rect l="0" t="0" r="0" b="0"/>
          <a:pathLst>
            <a:path>
              <a:moveTo>
                <a:pt x="456051" y="663120"/>
              </a:moveTo>
              <a:arcTo wR="1896883" hR="1896883" stAng="13234377" swAng="121329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5C45C-C858-49E9-A7CF-66EE5C0CCC65}">
      <dsp:nvSpPr>
        <dsp:cNvPr id="0" name=""/>
        <dsp:cNvSpPr/>
      </dsp:nvSpPr>
      <dsp:spPr>
        <a:xfrm>
          <a:off x="1417319" y="40957"/>
          <a:ext cx="1965960" cy="1965960"/>
        </a:xfrm>
        <a:prstGeom prst="ellipse">
          <a:avLst/>
        </a:prstGeom>
        <a:solidFill>
          <a:schemeClr val="accent2">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089150">
            <a:lnSpc>
              <a:spcPct val="90000"/>
            </a:lnSpc>
            <a:spcBef>
              <a:spcPct val="0"/>
            </a:spcBef>
            <a:spcAft>
              <a:spcPct val="35000"/>
            </a:spcAft>
            <a:buNone/>
          </a:pPr>
          <a:endParaRPr lang="en-US" sz="4700" kern="1200"/>
        </a:p>
      </dsp:txBody>
      <dsp:txXfrm>
        <a:off x="1679448" y="385000"/>
        <a:ext cx="1441704" cy="884682"/>
      </dsp:txXfrm>
    </dsp:sp>
    <dsp:sp modelId="{20A95F49-1431-4EB1-A76E-733696309732}">
      <dsp:nvSpPr>
        <dsp:cNvPr id="0" name=""/>
        <dsp:cNvSpPr/>
      </dsp:nvSpPr>
      <dsp:spPr>
        <a:xfrm>
          <a:off x="2126703" y="1269682"/>
          <a:ext cx="1965960" cy="1965960"/>
        </a:xfrm>
        <a:prstGeom prst="ellipse">
          <a:avLst/>
        </a:prstGeom>
        <a:solidFill>
          <a:schemeClr val="accent2">
            <a:shade val="80000"/>
            <a:alpha val="50000"/>
            <a:hueOff val="0"/>
            <a:satOff val="-47832"/>
            <a:lumOff val="2410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endParaRPr lang="en-US" sz="3800" kern="1200"/>
        </a:p>
      </dsp:txBody>
      <dsp:txXfrm>
        <a:off x="2727960" y="1777555"/>
        <a:ext cx="1179576" cy="1081278"/>
      </dsp:txXfrm>
    </dsp:sp>
    <dsp:sp modelId="{3EECD0C0-BCD4-40DB-A079-1A56A9B1D722}">
      <dsp:nvSpPr>
        <dsp:cNvPr id="0" name=""/>
        <dsp:cNvSpPr/>
      </dsp:nvSpPr>
      <dsp:spPr>
        <a:xfrm>
          <a:off x="707936" y="1269682"/>
          <a:ext cx="1965960" cy="1965960"/>
        </a:xfrm>
        <a:prstGeom prst="ellipse">
          <a:avLst/>
        </a:prstGeom>
        <a:solidFill>
          <a:schemeClr val="accent2">
            <a:shade val="80000"/>
            <a:alpha val="50000"/>
            <a:hueOff val="0"/>
            <a:satOff val="-95664"/>
            <a:lumOff val="48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endParaRPr lang="en-US" sz="3800" kern="1200"/>
        </a:p>
      </dsp:txBody>
      <dsp:txXfrm>
        <a:off x="893064" y="1777555"/>
        <a:ext cx="1179576" cy="10812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F388C-7DAC-4C49-93DF-946A6DA034AE}">
      <dsp:nvSpPr>
        <dsp:cNvPr id="0" name=""/>
        <dsp:cNvSpPr/>
      </dsp:nvSpPr>
      <dsp:spPr>
        <a:xfrm>
          <a:off x="457199" y="0"/>
          <a:ext cx="3352800" cy="335280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664878" y="167639"/>
        <a:ext cx="937442" cy="502920"/>
      </dsp:txXfrm>
    </dsp:sp>
    <dsp:sp modelId="{2546123F-3ADB-4B8C-8BF2-A4615590C7EE}">
      <dsp:nvSpPr>
        <dsp:cNvPr id="0" name=""/>
        <dsp:cNvSpPr/>
      </dsp:nvSpPr>
      <dsp:spPr>
        <a:xfrm>
          <a:off x="792479" y="670559"/>
          <a:ext cx="2682240" cy="2682240"/>
        </a:xfrm>
        <a:prstGeom prst="ellipse">
          <a:avLst/>
        </a:prstGeom>
        <a:solidFill>
          <a:schemeClr val="accent4">
            <a:hueOff val="451763"/>
            <a:satOff val="33333"/>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1664878" y="831494"/>
        <a:ext cx="937442" cy="482803"/>
      </dsp:txXfrm>
    </dsp:sp>
    <dsp:sp modelId="{37A3ECE2-BC76-42B4-8705-C3B40E509FD8}">
      <dsp:nvSpPr>
        <dsp:cNvPr id="0" name=""/>
        <dsp:cNvSpPr/>
      </dsp:nvSpPr>
      <dsp:spPr>
        <a:xfrm>
          <a:off x="1127759" y="1341119"/>
          <a:ext cx="2011680" cy="2011680"/>
        </a:xfrm>
        <a:prstGeom prst="ellipse">
          <a:avLst/>
        </a:prstGeom>
        <a:solidFill>
          <a:schemeClr val="accent4">
            <a:hueOff val="903527"/>
            <a:satOff val="66667"/>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664878" y="1491996"/>
        <a:ext cx="937442" cy="452628"/>
      </dsp:txXfrm>
    </dsp:sp>
    <dsp:sp modelId="{95B2EAF8-5393-4C9B-A615-019283ADD329}">
      <dsp:nvSpPr>
        <dsp:cNvPr id="0" name=""/>
        <dsp:cNvSpPr/>
      </dsp:nvSpPr>
      <dsp:spPr>
        <a:xfrm>
          <a:off x="1463040" y="2011680"/>
          <a:ext cx="1341120" cy="1341120"/>
        </a:xfrm>
        <a:prstGeom prst="ellipse">
          <a:avLst/>
        </a:prstGeom>
        <a:solidFill>
          <a:schemeClr val="accent4">
            <a:hueOff val="1355290"/>
            <a:satOff val="100000"/>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1659442" y="2346960"/>
        <a:ext cx="948315" cy="6705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67375" cy="468474"/>
          </a:xfrm>
          <a:prstGeom prst="rect">
            <a:avLst/>
          </a:prstGeom>
          <a:noFill/>
          <a:ln>
            <a:noFill/>
          </a:ln>
          <a:effectLst/>
          <a:extLst/>
        </p:spPr>
        <p:txBody>
          <a:bodyPr vert="horz" wrap="square" lIns="93033" tIns="46516" rIns="93033" bIns="46516"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sz="quarter" idx="1"/>
          </p:nvPr>
        </p:nvSpPr>
        <p:spPr bwMode="auto">
          <a:xfrm>
            <a:off x="4009701" y="0"/>
            <a:ext cx="3067375" cy="468474"/>
          </a:xfrm>
          <a:prstGeom prst="rect">
            <a:avLst/>
          </a:prstGeom>
          <a:noFill/>
          <a:ln>
            <a:noFill/>
          </a:ln>
          <a:effectLst/>
          <a:extLst/>
        </p:spPr>
        <p:txBody>
          <a:bodyPr vert="horz" wrap="square" lIns="93033" tIns="46516" rIns="93033" bIns="46516"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ChangeArrowheads="1"/>
          </p:cNvSpPr>
          <p:nvPr>
            <p:ph type="ftr" sz="quarter" idx="2"/>
          </p:nvPr>
        </p:nvSpPr>
        <p:spPr bwMode="auto">
          <a:xfrm>
            <a:off x="0" y="8894606"/>
            <a:ext cx="3067375" cy="468473"/>
          </a:xfrm>
          <a:prstGeom prst="rect">
            <a:avLst/>
          </a:prstGeom>
          <a:noFill/>
          <a:ln>
            <a:noFill/>
          </a:ln>
          <a:effectLst/>
          <a:extLst/>
        </p:spPr>
        <p:txBody>
          <a:bodyPr vert="horz" wrap="square" lIns="93033" tIns="46516" rIns="93033" bIns="46516" numCol="1" anchor="b" anchorCtr="0" compatLnSpc="1">
            <a:prstTxWarp prst="textNoShape">
              <a:avLst/>
            </a:prstTxWarp>
          </a:bodyPr>
          <a:lstStyle>
            <a:lvl1pPr>
              <a:defRPr sz="1200"/>
            </a:lvl1pPr>
          </a:lstStyle>
          <a:p>
            <a:pPr>
              <a:defRPr/>
            </a:pPr>
            <a:endParaRPr lang="en-US"/>
          </a:p>
        </p:txBody>
      </p:sp>
      <p:sp>
        <p:nvSpPr>
          <p:cNvPr id="16389" name="Rectangle 5"/>
          <p:cNvSpPr>
            <a:spLocks noGrp="1" noChangeArrowheads="1"/>
          </p:cNvSpPr>
          <p:nvPr>
            <p:ph type="sldNum" sz="quarter" idx="3"/>
          </p:nvPr>
        </p:nvSpPr>
        <p:spPr bwMode="auto">
          <a:xfrm>
            <a:off x="4009701" y="8894606"/>
            <a:ext cx="3067375" cy="468473"/>
          </a:xfrm>
          <a:prstGeom prst="rect">
            <a:avLst/>
          </a:prstGeom>
          <a:noFill/>
          <a:ln>
            <a:noFill/>
          </a:ln>
          <a:effectLst/>
          <a:extLst/>
        </p:spPr>
        <p:txBody>
          <a:bodyPr vert="horz" wrap="square" lIns="93033" tIns="46516" rIns="93033" bIns="46516" numCol="1" anchor="b" anchorCtr="0" compatLnSpc="1">
            <a:prstTxWarp prst="textNoShape">
              <a:avLst/>
            </a:prstTxWarp>
          </a:bodyPr>
          <a:lstStyle>
            <a:lvl1pPr algn="r">
              <a:defRPr sz="1200"/>
            </a:lvl1pPr>
          </a:lstStyle>
          <a:p>
            <a:pPr>
              <a:defRPr/>
            </a:pPr>
            <a:fld id="{8E652B41-495A-4075-8348-4E5AD57CEB1F}" type="slidenum">
              <a:rPr lang="en-US"/>
              <a:pPr>
                <a:defRPr/>
              </a:pPr>
              <a:t>‹#›</a:t>
            </a:fld>
            <a:endParaRPr lang="en-US"/>
          </a:p>
        </p:txBody>
      </p:sp>
    </p:spTree>
    <p:extLst>
      <p:ext uri="{BB962C8B-B14F-4D97-AF65-F5344CB8AC3E}">
        <p14:creationId xmlns:p14="http://schemas.microsoft.com/office/powerpoint/2010/main" val="3430176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67375" cy="468474"/>
          </a:xfrm>
          <a:prstGeom prst="rect">
            <a:avLst/>
          </a:prstGeom>
          <a:noFill/>
          <a:ln>
            <a:noFill/>
          </a:ln>
          <a:effectLst/>
          <a:extLst/>
        </p:spPr>
        <p:txBody>
          <a:bodyPr vert="horz" wrap="square" lIns="93033" tIns="46516" rIns="93033" bIns="46516" numCol="1" anchor="t" anchorCtr="0" compatLnSpc="1">
            <a:prstTxWarp prst="textNoShape">
              <a:avLst/>
            </a:prstTxWarp>
          </a:bodyPr>
          <a:lstStyle>
            <a:lvl1pPr>
              <a:defRPr sz="1200"/>
            </a:lvl1pPr>
          </a:lstStyle>
          <a:p>
            <a:pPr>
              <a:defRPr/>
            </a:pPr>
            <a:endParaRPr lang="en-US"/>
          </a:p>
        </p:txBody>
      </p:sp>
      <p:sp>
        <p:nvSpPr>
          <p:cNvPr id="31747" name="Rectangle 3"/>
          <p:cNvSpPr>
            <a:spLocks noGrp="1" noChangeArrowheads="1"/>
          </p:cNvSpPr>
          <p:nvPr>
            <p:ph type="dt" idx="1"/>
          </p:nvPr>
        </p:nvSpPr>
        <p:spPr bwMode="auto">
          <a:xfrm>
            <a:off x="4008100" y="0"/>
            <a:ext cx="3067375" cy="468474"/>
          </a:xfrm>
          <a:prstGeom prst="rect">
            <a:avLst/>
          </a:prstGeom>
          <a:noFill/>
          <a:ln>
            <a:noFill/>
          </a:ln>
          <a:effectLst/>
          <a:extLst/>
        </p:spPr>
        <p:txBody>
          <a:bodyPr vert="horz" wrap="square" lIns="93033" tIns="46516" rIns="93033" bIns="46516" numCol="1" anchor="t" anchorCtr="0" compatLnSpc="1">
            <a:prstTxWarp prst="textNoShape">
              <a:avLst/>
            </a:prstTxWarp>
          </a:bodyPr>
          <a:lstStyle>
            <a:lvl1pPr algn="r">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708350" y="4448104"/>
            <a:ext cx="5660378" cy="4213064"/>
          </a:xfrm>
          <a:prstGeom prst="rect">
            <a:avLst/>
          </a:prstGeom>
          <a:noFill/>
          <a:ln>
            <a:noFill/>
          </a:ln>
          <a:effectLst/>
          <a:extLst/>
        </p:spPr>
        <p:txBody>
          <a:bodyPr vert="horz" wrap="square" lIns="93033" tIns="46516" rIns="93033"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p:cNvSpPr>
            <a:spLocks noGrp="1" noChangeArrowheads="1"/>
          </p:cNvSpPr>
          <p:nvPr>
            <p:ph type="ftr" sz="quarter" idx="4"/>
          </p:nvPr>
        </p:nvSpPr>
        <p:spPr bwMode="auto">
          <a:xfrm>
            <a:off x="0" y="8893003"/>
            <a:ext cx="3067375" cy="468474"/>
          </a:xfrm>
          <a:prstGeom prst="rect">
            <a:avLst/>
          </a:prstGeom>
          <a:noFill/>
          <a:ln>
            <a:noFill/>
          </a:ln>
          <a:effectLst/>
          <a:extLst/>
        </p:spPr>
        <p:txBody>
          <a:bodyPr vert="horz" wrap="square" lIns="93033" tIns="46516" rIns="93033" bIns="46516" numCol="1" anchor="b" anchorCtr="0" compatLnSpc="1">
            <a:prstTxWarp prst="textNoShape">
              <a:avLst/>
            </a:prstTxWarp>
          </a:bodyPr>
          <a:lstStyle>
            <a:lvl1pPr>
              <a:defRPr sz="1200"/>
            </a:lvl1pPr>
          </a:lstStyle>
          <a:p>
            <a:pPr>
              <a:defRPr/>
            </a:pPr>
            <a:endParaRPr lang="en-US"/>
          </a:p>
        </p:txBody>
      </p:sp>
      <p:sp>
        <p:nvSpPr>
          <p:cNvPr id="31751" name="Rectangle 7"/>
          <p:cNvSpPr>
            <a:spLocks noGrp="1" noChangeArrowheads="1"/>
          </p:cNvSpPr>
          <p:nvPr>
            <p:ph type="sldNum" sz="quarter" idx="5"/>
          </p:nvPr>
        </p:nvSpPr>
        <p:spPr bwMode="auto">
          <a:xfrm>
            <a:off x="4008100" y="8893003"/>
            <a:ext cx="3067375" cy="468474"/>
          </a:xfrm>
          <a:prstGeom prst="rect">
            <a:avLst/>
          </a:prstGeom>
          <a:noFill/>
          <a:ln>
            <a:noFill/>
          </a:ln>
          <a:effectLst/>
          <a:extLst/>
        </p:spPr>
        <p:txBody>
          <a:bodyPr vert="horz" wrap="square" lIns="93033" tIns="46516" rIns="93033" bIns="46516" numCol="1" anchor="b" anchorCtr="0" compatLnSpc="1">
            <a:prstTxWarp prst="textNoShape">
              <a:avLst/>
            </a:prstTxWarp>
          </a:bodyPr>
          <a:lstStyle>
            <a:lvl1pPr algn="r">
              <a:defRPr sz="1200"/>
            </a:lvl1pPr>
          </a:lstStyle>
          <a:p>
            <a:pPr>
              <a:defRPr/>
            </a:pPr>
            <a:fld id="{FEBDC0E8-A0BA-4263-AE12-21EBDB0B248F}" type="slidenum">
              <a:rPr lang="en-US"/>
              <a:pPr>
                <a:defRPr/>
              </a:pPr>
              <a:t>‹#›</a:t>
            </a:fld>
            <a:endParaRPr lang="en-US"/>
          </a:p>
        </p:txBody>
      </p:sp>
    </p:spTree>
    <p:extLst>
      <p:ext uri="{BB962C8B-B14F-4D97-AF65-F5344CB8AC3E}">
        <p14:creationId xmlns:p14="http://schemas.microsoft.com/office/powerpoint/2010/main" val="2795592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63156" indent="-293521" eaLnBrk="0" hangingPunct="0">
              <a:defRPr>
                <a:solidFill>
                  <a:schemeClr val="tx1"/>
                </a:solidFill>
                <a:latin typeface="Arial" charset="0"/>
              </a:defRPr>
            </a:lvl2pPr>
            <a:lvl3pPr marL="1174087" indent="-234817" eaLnBrk="0" hangingPunct="0">
              <a:defRPr>
                <a:solidFill>
                  <a:schemeClr val="tx1"/>
                </a:solidFill>
                <a:latin typeface="Arial" charset="0"/>
              </a:defRPr>
            </a:lvl3pPr>
            <a:lvl4pPr marL="1643721" indent="-234817" eaLnBrk="0" hangingPunct="0">
              <a:defRPr>
                <a:solidFill>
                  <a:schemeClr val="tx1"/>
                </a:solidFill>
                <a:latin typeface="Arial" charset="0"/>
              </a:defRPr>
            </a:lvl4pPr>
            <a:lvl5pPr marL="2113356" indent="-234817" eaLnBrk="0" hangingPunct="0">
              <a:defRPr>
                <a:solidFill>
                  <a:schemeClr val="tx1"/>
                </a:solidFill>
                <a:latin typeface="Arial" charset="0"/>
              </a:defRPr>
            </a:lvl5pPr>
            <a:lvl6pPr marL="2582990" indent="-234817" eaLnBrk="0" fontAlgn="base" hangingPunct="0">
              <a:spcBef>
                <a:spcPct val="0"/>
              </a:spcBef>
              <a:spcAft>
                <a:spcPct val="0"/>
              </a:spcAft>
              <a:defRPr>
                <a:solidFill>
                  <a:schemeClr val="tx1"/>
                </a:solidFill>
                <a:latin typeface="Arial" charset="0"/>
              </a:defRPr>
            </a:lvl6pPr>
            <a:lvl7pPr marL="3052624" indent="-234817" eaLnBrk="0" fontAlgn="base" hangingPunct="0">
              <a:spcBef>
                <a:spcPct val="0"/>
              </a:spcBef>
              <a:spcAft>
                <a:spcPct val="0"/>
              </a:spcAft>
              <a:defRPr>
                <a:solidFill>
                  <a:schemeClr val="tx1"/>
                </a:solidFill>
                <a:latin typeface="Arial" charset="0"/>
              </a:defRPr>
            </a:lvl7pPr>
            <a:lvl8pPr marL="3522258" indent="-234817" eaLnBrk="0" fontAlgn="base" hangingPunct="0">
              <a:spcBef>
                <a:spcPct val="0"/>
              </a:spcBef>
              <a:spcAft>
                <a:spcPct val="0"/>
              </a:spcAft>
              <a:defRPr>
                <a:solidFill>
                  <a:schemeClr val="tx1"/>
                </a:solidFill>
                <a:latin typeface="Arial" charset="0"/>
              </a:defRPr>
            </a:lvl8pPr>
            <a:lvl9pPr marL="3991894" indent="-234817"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11B8FE7-BF2A-4528-B79E-608C4B0C523F}" type="slidenum">
              <a:rPr lang="en-US" smtClean="0">
                <a:latin typeface="Calibri" pitchFamily="34" charset="0"/>
              </a:rPr>
              <a:pPr eaLnBrk="1" fontAlgn="base" hangingPunct="1">
                <a:spcBef>
                  <a:spcPct val="0"/>
                </a:spcBef>
                <a:spcAft>
                  <a:spcPct val="0"/>
                </a:spcAft>
              </a:pPr>
              <a:t>10</a:t>
            </a:fld>
            <a:endParaRPr lang="en-US">
              <a:latin typeface="Calibri" pitchFamily="34" charset="0"/>
            </a:endParaRPr>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391405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Unicode MS" pitchFamily="34" charset="-128"/>
              </a:defRPr>
            </a:lvl1pPr>
            <a:lvl2pPr marL="748968" indent="-288065">
              <a:defRPr>
                <a:solidFill>
                  <a:schemeClr val="tx1"/>
                </a:solidFill>
                <a:latin typeface="Arial Unicode MS" pitchFamily="34" charset="-128"/>
              </a:defRPr>
            </a:lvl2pPr>
            <a:lvl3pPr marL="1152258" indent="-230452">
              <a:defRPr>
                <a:solidFill>
                  <a:schemeClr val="tx1"/>
                </a:solidFill>
                <a:latin typeface="Arial Unicode MS" pitchFamily="34" charset="-128"/>
              </a:defRPr>
            </a:lvl3pPr>
            <a:lvl4pPr marL="1613162" indent="-230452">
              <a:defRPr>
                <a:solidFill>
                  <a:schemeClr val="tx1"/>
                </a:solidFill>
                <a:latin typeface="Arial Unicode MS" pitchFamily="34" charset="-128"/>
              </a:defRPr>
            </a:lvl4pPr>
            <a:lvl5pPr marL="2074065" indent="-230452">
              <a:defRPr>
                <a:solidFill>
                  <a:schemeClr val="tx1"/>
                </a:solidFill>
                <a:latin typeface="Arial Unicode MS" pitchFamily="34" charset="-128"/>
              </a:defRPr>
            </a:lvl5pPr>
            <a:lvl6pPr marL="2534968" indent="-230452" eaLnBrk="0" fontAlgn="base" hangingPunct="0">
              <a:spcBef>
                <a:spcPct val="0"/>
              </a:spcBef>
              <a:spcAft>
                <a:spcPct val="0"/>
              </a:spcAft>
              <a:defRPr>
                <a:solidFill>
                  <a:schemeClr val="tx1"/>
                </a:solidFill>
                <a:latin typeface="Arial Unicode MS" pitchFamily="34" charset="-128"/>
              </a:defRPr>
            </a:lvl6pPr>
            <a:lvl7pPr marL="2995872" indent="-230452" eaLnBrk="0" fontAlgn="base" hangingPunct="0">
              <a:spcBef>
                <a:spcPct val="0"/>
              </a:spcBef>
              <a:spcAft>
                <a:spcPct val="0"/>
              </a:spcAft>
              <a:defRPr>
                <a:solidFill>
                  <a:schemeClr val="tx1"/>
                </a:solidFill>
                <a:latin typeface="Arial Unicode MS" pitchFamily="34" charset="-128"/>
              </a:defRPr>
            </a:lvl7pPr>
            <a:lvl8pPr marL="3456775" indent="-230452" eaLnBrk="0" fontAlgn="base" hangingPunct="0">
              <a:spcBef>
                <a:spcPct val="0"/>
              </a:spcBef>
              <a:spcAft>
                <a:spcPct val="0"/>
              </a:spcAft>
              <a:defRPr>
                <a:solidFill>
                  <a:schemeClr val="tx1"/>
                </a:solidFill>
                <a:latin typeface="Arial Unicode MS" pitchFamily="34" charset="-128"/>
              </a:defRPr>
            </a:lvl8pPr>
            <a:lvl9pPr marL="3917678" indent="-230452" eaLnBrk="0" fontAlgn="base" hangingPunct="0">
              <a:spcBef>
                <a:spcPct val="0"/>
              </a:spcBef>
              <a:spcAft>
                <a:spcPct val="0"/>
              </a:spcAft>
              <a:defRPr>
                <a:solidFill>
                  <a:schemeClr val="tx1"/>
                </a:solidFill>
                <a:latin typeface="Arial Unicode MS" pitchFamily="34" charset="-128"/>
              </a:defRPr>
            </a:lvl9pPr>
          </a:lstStyle>
          <a:p>
            <a:fld id="{BF13C6E6-C7A8-4AA8-8BF2-0FAEF8E5993C}" type="slidenum">
              <a:rPr lang="en-US" altLang="en-US">
                <a:latin typeface="Arial" pitchFamily="34" charset="0"/>
              </a:rPr>
              <a:pPr/>
              <a:t>40</a:t>
            </a:fld>
            <a:endParaRPr lang="en-US" altLang="en-US">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810">
              <a:defRPr>
                <a:solidFill>
                  <a:schemeClr val="tx1"/>
                </a:solidFill>
                <a:latin typeface="Verdana" pitchFamily="34" charset="0"/>
              </a:defRPr>
            </a:lvl1pPr>
            <a:lvl2pPr marL="748968" indent="-288065" defTabSz="937810">
              <a:defRPr>
                <a:solidFill>
                  <a:schemeClr val="tx1"/>
                </a:solidFill>
                <a:latin typeface="Verdana" pitchFamily="34" charset="0"/>
              </a:defRPr>
            </a:lvl2pPr>
            <a:lvl3pPr marL="1152258" indent="-230452" defTabSz="937810">
              <a:defRPr>
                <a:solidFill>
                  <a:schemeClr val="tx1"/>
                </a:solidFill>
                <a:latin typeface="Verdana" pitchFamily="34" charset="0"/>
              </a:defRPr>
            </a:lvl3pPr>
            <a:lvl4pPr marL="1613162" indent="-230452" defTabSz="937810">
              <a:defRPr>
                <a:solidFill>
                  <a:schemeClr val="tx1"/>
                </a:solidFill>
                <a:latin typeface="Verdana" pitchFamily="34" charset="0"/>
              </a:defRPr>
            </a:lvl4pPr>
            <a:lvl5pPr marL="2074065" indent="-230452" defTabSz="937810">
              <a:defRPr>
                <a:solidFill>
                  <a:schemeClr val="tx1"/>
                </a:solidFill>
                <a:latin typeface="Verdana" pitchFamily="34" charset="0"/>
              </a:defRPr>
            </a:lvl5pPr>
            <a:lvl6pPr marL="2534968" indent="-230452" defTabSz="937810" eaLnBrk="0" fontAlgn="base" hangingPunct="0">
              <a:spcBef>
                <a:spcPct val="0"/>
              </a:spcBef>
              <a:spcAft>
                <a:spcPct val="0"/>
              </a:spcAft>
              <a:defRPr>
                <a:solidFill>
                  <a:schemeClr val="tx1"/>
                </a:solidFill>
                <a:latin typeface="Verdana" pitchFamily="34" charset="0"/>
              </a:defRPr>
            </a:lvl6pPr>
            <a:lvl7pPr marL="2995872" indent="-230452" defTabSz="937810" eaLnBrk="0" fontAlgn="base" hangingPunct="0">
              <a:spcBef>
                <a:spcPct val="0"/>
              </a:spcBef>
              <a:spcAft>
                <a:spcPct val="0"/>
              </a:spcAft>
              <a:defRPr>
                <a:solidFill>
                  <a:schemeClr val="tx1"/>
                </a:solidFill>
                <a:latin typeface="Verdana" pitchFamily="34" charset="0"/>
              </a:defRPr>
            </a:lvl7pPr>
            <a:lvl8pPr marL="3456775" indent="-230452" defTabSz="937810" eaLnBrk="0" fontAlgn="base" hangingPunct="0">
              <a:spcBef>
                <a:spcPct val="0"/>
              </a:spcBef>
              <a:spcAft>
                <a:spcPct val="0"/>
              </a:spcAft>
              <a:defRPr>
                <a:solidFill>
                  <a:schemeClr val="tx1"/>
                </a:solidFill>
                <a:latin typeface="Verdana" pitchFamily="34" charset="0"/>
              </a:defRPr>
            </a:lvl8pPr>
            <a:lvl9pPr marL="3917678" indent="-230452" defTabSz="937810" eaLnBrk="0" fontAlgn="base" hangingPunct="0">
              <a:spcBef>
                <a:spcPct val="0"/>
              </a:spcBef>
              <a:spcAft>
                <a:spcPct val="0"/>
              </a:spcAft>
              <a:defRPr>
                <a:solidFill>
                  <a:schemeClr val="tx1"/>
                </a:solidFill>
                <a:latin typeface="Verdana" pitchFamily="34" charset="0"/>
              </a:defRPr>
            </a:lvl9pPr>
          </a:lstStyle>
          <a:p>
            <a:fld id="{E5633ADF-E16A-42D6-82BD-A2AECF98C1F6}" type="slidenum">
              <a:rPr lang="en-US" altLang="en-US">
                <a:latin typeface="Arial" charset="0"/>
              </a:rPr>
              <a:pPr/>
              <a:t>47</a:t>
            </a:fld>
            <a:endParaRPr lang="en-US" altLang="en-US">
              <a:latin typeface="Arial"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810">
              <a:defRPr>
                <a:solidFill>
                  <a:schemeClr val="tx1"/>
                </a:solidFill>
                <a:latin typeface="Verdana" pitchFamily="34" charset="0"/>
              </a:defRPr>
            </a:lvl1pPr>
            <a:lvl2pPr marL="748968" indent="-288065" defTabSz="937810">
              <a:defRPr>
                <a:solidFill>
                  <a:schemeClr val="tx1"/>
                </a:solidFill>
                <a:latin typeface="Verdana" pitchFamily="34" charset="0"/>
              </a:defRPr>
            </a:lvl2pPr>
            <a:lvl3pPr marL="1152258" indent="-230452" defTabSz="937810">
              <a:defRPr>
                <a:solidFill>
                  <a:schemeClr val="tx1"/>
                </a:solidFill>
                <a:latin typeface="Verdana" pitchFamily="34" charset="0"/>
              </a:defRPr>
            </a:lvl3pPr>
            <a:lvl4pPr marL="1613162" indent="-230452" defTabSz="937810">
              <a:defRPr>
                <a:solidFill>
                  <a:schemeClr val="tx1"/>
                </a:solidFill>
                <a:latin typeface="Verdana" pitchFamily="34" charset="0"/>
              </a:defRPr>
            </a:lvl4pPr>
            <a:lvl5pPr marL="2074065" indent="-230452" defTabSz="937810">
              <a:defRPr>
                <a:solidFill>
                  <a:schemeClr val="tx1"/>
                </a:solidFill>
                <a:latin typeface="Verdana" pitchFamily="34" charset="0"/>
              </a:defRPr>
            </a:lvl5pPr>
            <a:lvl6pPr marL="2534968" indent="-230452" defTabSz="937810" eaLnBrk="0" fontAlgn="base" hangingPunct="0">
              <a:spcBef>
                <a:spcPct val="0"/>
              </a:spcBef>
              <a:spcAft>
                <a:spcPct val="0"/>
              </a:spcAft>
              <a:defRPr>
                <a:solidFill>
                  <a:schemeClr val="tx1"/>
                </a:solidFill>
                <a:latin typeface="Verdana" pitchFamily="34" charset="0"/>
              </a:defRPr>
            </a:lvl6pPr>
            <a:lvl7pPr marL="2995872" indent="-230452" defTabSz="937810" eaLnBrk="0" fontAlgn="base" hangingPunct="0">
              <a:spcBef>
                <a:spcPct val="0"/>
              </a:spcBef>
              <a:spcAft>
                <a:spcPct val="0"/>
              </a:spcAft>
              <a:defRPr>
                <a:solidFill>
                  <a:schemeClr val="tx1"/>
                </a:solidFill>
                <a:latin typeface="Verdana" pitchFamily="34" charset="0"/>
              </a:defRPr>
            </a:lvl7pPr>
            <a:lvl8pPr marL="3456775" indent="-230452" defTabSz="937810" eaLnBrk="0" fontAlgn="base" hangingPunct="0">
              <a:spcBef>
                <a:spcPct val="0"/>
              </a:spcBef>
              <a:spcAft>
                <a:spcPct val="0"/>
              </a:spcAft>
              <a:defRPr>
                <a:solidFill>
                  <a:schemeClr val="tx1"/>
                </a:solidFill>
                <a:latin typeface="Verdana" pitchFamily="34" charset="0"/>
              </a:defRPr>
            </a:lvl8pPr>
            <a:lvl9pPr marL="3917678" indent="-230452" defTabSz="937810" eaLnBrk="0" fontAlgn="base" hangingPunct="0">
              <a:spcBef>
                <a:spcPct val="0"/>
              </a:spcBef>
              <a:spcAft>
                <a:spcPct val="0"/>
              </a:spcAft>
              <a:defRPr>
                <a:solidFill>
                  <a:schemeClr val="tx1"/>
                </a:solidFill>
                <a:latin typeface="Verdana" pitchFamily="34" charset="0"/>
              </a:defRPr>
            </a:lvl9pPr>
          </a:lstStyle>
          <a:p>
            <a:fld id="{B4D77820-3AE3-45B0-896B-0D29AD3B23CF}" type="slidenum">
              <a:rPr lang="en-US" altLang="en-US">
                <a:latin typeface="Arial" charset="0"/>
              </a:rPr>
              <a:pPr/>
              <a:t>48</a:t>
            </a:fld>
            <a:endParaRPr lang="en-US" altLang="en-US">
              <a:latin typeface="Arial"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BDC0E8-A0BA-4263-AE12-21EBDB0B248F}" type="slidenum">
              <a:rPr lang="en-US" smtClean="0"/>
              <a:pPr>
                <a:defRPr/>
              </a:pPr>
              <a:t>52</a:t>
            </a:fld>
            <a:endParaRPr lang="en-US"/>
          </a:p>
        </p:txBody>
      </p:sp>
    </p:spTree>
    <p:extLst>
      <p:ext uri="{BB962C8B-B14F-4D97-AF65-F5344CB8AC3E}">
        <p14:creationId xmlns:p14="http://schemas.microsoft.com/office/powerpoint/2010/main" val="3848083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63156" indent="-293521" eaLnBrk="0" hangingPunct="0">
              <a:defRPr>
                <a:solidFill>
                  <a:schemeClr val="tx1"/>
                </a:solidFill>
                <a:latin typeface="Arial" charset="0"/>
              </a:defRPr>
            </a:lvl2pPr>
            <a:lvl3pPr marL="1174087" indent="-234817" eaLnBrk="0" hangingPunct="0">
              <a:defRPr>
                <a:solidFill>
                  <a:schemeClr val="tx1"/>
                </a:solidFill>
                <a:latin typeface="Arial" charset="0"/>
              </a:defRPr>
            </a:lvl3pPr>
            <a:lvl4pPr marL="1643721" indent="-234817" eaLnBrk="0" hangingPunct="0">
              <a:defRPr>
                <a:solidFill>
                  <a:schemeClr val="tx1"/>
                </a:solidFill>
                <a:latin typeface="Arial" charset="0"/>
              </a:defRPr>
            </a:lvl4pPr>
            <a:lvl5pPr marL="2113356" indent="-234817" eaLnBrk="0" hangingPunct="0">
              <a:defRPr>
                <a:solidFill>
                  <a:schemeClr val="tx1"/>
                </a:solidFill>
                <a:latin typeface="Arial" charset="0"/>
              </a:defRPr>
            </a:lvl5pPr>
            <a:lvl6pPr marL="2582990" indent="-234817" eaLnBrk="0" fontAlgn="base" hangingPunct="0">
              <a:spcBef>
                <a:spcPct val="0"/>
              </a:spcBef>
              <a:spcAft>
                <a:spcPct val="0"/>
              </a:spcAft>
              <a:defRPr>
                <a:solidFill>
                  <a:schemeClr val="tx1"/>
                </a:solidFill>
                <a:latin typeface="Arial" charset="0"/>
              </a:defRPr>
            </a:lvl6pPr>
            <a:lvl7pPr marL="3052624" indent="-234817" eaLnBrk="0" fontAlgn="base" hangingPunct="0">
              <a:spcBef>
                <a:spcPct val="0"/>
              </a:spcBef>
              <a:spcAft>
                <a:spcPct val="0"/>
              </a:spcAft>
              <a:defRPr>
                <a:solidFill>
                  <a:schemeClr val="tx1"/>
                </a:solidFill>
                <a:latin typeface="Arial" charset="0"/>
              </a:defRPr>
            </a:lvl7pPr>
            <a:lvl8pPr marL="3522258" indent="-234817" eaLnBrk="0" fontAlgn="base" hangingPunct="0">
              <a:spcBef>
                <a:spcPct val="0"/>
              </a:spcBef>
              <a:spcAft>
                <a:spcPct val="0"/>
              </a:spcAft>
              <a:defRPr>
                <a:solidFill>
                  <a:schemeClr val="tx1"/>
                </a:solidFill>
                <a:latin typeface="Arial" charset="0"/>
              </a:defRPr>
            </a:lvl8pPr>
            <a:lvl9pPr marL="3991894" indent="-234817"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37924A7-2739-4483-8B34-2398A4FCC5B3}" type="slidenum">
              <a:rPr lang="en-US" smtClean="0">
                <a:latin typeface="Calibri" pitchFamily="34" charset="0"/>
              </a:rPr>
              <a:pPr eaLnBrk="1" fontAlgn="base" hangingPunct="1">
                <a:spcBef>
                  <a:spcPct val="0"/>
                </a:spcBef>
                <a:spcAft>
                  <a:spcPct val="0"/>
                </a:spcAft>
              </a:pPr>
              <a:t>11</a:t>
            </a:fld>
            <a:endParaRPr lang="en-US">
              <a:latin typeface="Calibri" pitchFamily="34" charset="0"/>
            </a:endParaRPr>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82915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63156" indent="-293521" eaLnBrk="0" hangingPunct="0">
              <a:defRPr>
                <a:solidFill>
                  <a:schemeClr val="tx1"/>
                </a:solidFill>
                <a:latin typeface="Arial" charset="0"/>
              </a:defRPr>
            </a:lvl2pPr>
            <a:lvl3pPr marL="1174087" indent="-234817" eaLnBrk="0" hangingPunct="0">
              <a:defRPr>
                <a:solidFill>
                  <a:schemeClr val="tx1"/>
                </a:solidFill>
                <a:latin typeface="Arial" charset="0"/>
              </a:defRPr>
            </a:lvl3pPr>
            <a:lvl4pPr marL="1643721" indent="-234817" eaLnBrk="0" hangingPunct="0">
              <a:defRPr>
                <a:solidFill>
                  <a:schemeClr val="tx1"/>
                </a:solidFill>
                <a:latin typeface="Arial" charset="0"/>
              </a:defRPr>
            </a:lvl4pPr>
            <a:lvl5pPr marL="2113356" indent="-234817" eaLnBrk="0" hangingPunct="0">
              <a:defRPr>
                <a:solidFill>
                  <a:schemeClr val="tx1"/>
                </a:solidFill>
                <a:latin typeface="Arial" charset="0"/>
              </a:defRPr>
            </a:lvl5pPr>
            <a:lvl6pPr marL="2582990" indent="-234817" eaLnBrk="0" fontAlgn="base" hangingPunct="0">
              <a:spcBef>
                <a:spcPct val="0"/>
              </a:spcBef>
              <a:spcAft>
                <a:spcPct val="0"/>
              </a:spcAft>
              <a:defRPr>
                <a:solidFill>
                  <a:schemeClr val="tx1"/>
                </a:solidFill>
                <a:latin typeface="Arial" charset="0"/>
              </a:defRPr>
            </a:lvl6pPr>
            <a:lvl7pPr marL="3052624" indent="-234817" eaLnBrk="0" fontAlgn="base" hangingPunct="0">
              <a:spcBef>
                <a:spcPct val="0"/>
              </a:spcBef>
              <a:spcAft>
                <a:spcPct val="0"/>
              </a:spcAft>
              <a:defRPr>
                <a:solidFill>
                  <a:schemeClr val="tx1"/>
                </a:solidFill>
                <a:latin typeface="Arial" charset="0"/>
              </a:defRPr>
            </a:lvl7pPr>
            <a:lvl8pPr marL="3522258" indent="-234817" eaLnBrk="0" fontAlgn="base" hangingPunct="0">
              <a:spcBef>
                <a:spcPct val="0"/>
              </a:spcBef>
              <a:spcAft>
                <a:spcPct val="0"/>
              </a:spcAft>
              <a:defRPr>
                <a:solidFill>
                  <a:schemeClr val="tx1"/>
                </a:solidFill>
                <a:latin typeface="Arial" charset="0"/>
              </a:defRPr>
            </a:lvl8pPr>
            <a:lvl9pPr marL="3991894" indent="-234817"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0755B52-DE2D-487B-80FD-A1106B98D7F0}" type="slidenum">
              <a:rPr lang="en-US" smtClean="0">
                <a:latin typeface="Calibri" pitchFamily="34" charset="0"/>
              </a:rPr>
              <a:pPr eaLnBrk="1" fontAlgn="base" hangingPunct="1">
                <a:spcBef>
                  <a:spcPct val="0"/>
                </a:spcBef>
                <a:spcAft>
                  <a:spcPct val="0"/>
                </a:spcAft>
              </a:pPr>
              <a:t>13</a:t>
            </a:fld>
            <a:endParaRPr lang="en-US">
              <a:latin typeface="Calibri" pitchFamily="34"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44148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810">
              <a:defRPr>
                <a:solidFill>
                  <a:schemeClr val="tx1"/>
                </a:solidFill>
                <a:latin typeface="Verdana" pitchFamily="34" charset="0"/>
              </a:defRPr>
            </a:lvl1pPr>
            <a:lvl2pPr marL="748968" indent="-288065" defTabSz="937810">
              <a:defRPr>
                <a:solidFill>
                  <a:schemeClr val="tx1"/>
                </a:solidFill>
                <a:latin typeface="Verdana" pitchFamily="34" charset="0"/>
              </a:defRPr>
            </a:lvl2pPr>
            <a:lvl3pPr marL="1152258" indent="-230452" defTabSz="937810">
              <a:defRPr>
                <a:solidFill>
                  <a:schemeClr val="tx1"/>
                </a:solidFill>
                <a:latin typeface="Verdana" pitchFamily="34" charset="0"/>
              </a:defRPr>
            </a:lvl3pPr>
            <a:lvl4pPr marL="1613162" indent="-230452" defTabSz="937810">
              <a:defRPr>
                <a:solidFill>
                  <a:schemeClr val="tx1"/>
                </a:solidFill>
                <a:latin typeface="Verdana" pitchFamily="34" charset="0"/>
              </a:defRPr>
            </a:lvl4pPr>
            <a:lvl5pPr marL="2074065" indent="-230452" defTabSz="937810">
              <a:defRPr>
                <a:solidFill>
                  <a:schemeClr val="tx1"/>
                </a:solidFill>
                <a:latin typeface="Verdana" pitchFamily="34" charset="0"/>
              </a:defRPr>
            </a:lvl5pPr>
            <a:lvl6pPr marL="2534968" indent="-230452" defTabSz="937810" eaLnBrk="0" fontAlgn="base" hangingPunct="0">
              <a:spcBef>
                <a:spcPct val="0"/>
              </a:spcBef>
              <a:spcAft>
                <a:spcPct val="0"/>
              </a:spcAft>
              <a:defRPr>
                <a:solidFill>
                  <a:schemeClr val="tx1"/>
                </a:solidFill>
                <a:latin typeface="Verdana" pitchFamily="34" charset="0"/>
              </a:defRPr>
            </a:lvl6pPr>
            <a:lvl7pPr marL="2995872" indent="-230452" defTabSz="937810" eaLnBrk="0" fontAlgn="base" hangingPunct="0">
              <a:spcBef>
                <a:spcPct val="0"/>
              </a:spcBef>
              <a:spcAft>
                <a:spcPct val="0"/>
              </a:spcAft>
              <a:defRPr>
                <a:solidFill>
                  <a:schemeClr val="tx1"/>
                </a:solidFill>
                <a:latin typeface="Verdana" pitchFamily="34" charset="0"/>
              </a:defRPr>
            </a:lvl7pPr>
            <a:lvl8pPr marL="3456775" indent="-230452" defTabSz="937810" eaLnBrk="0" fontAlgn="base" hangingPunct="0">
              <a:spcBef>
                <a:spcPct val="0"/>
              </a:spcBef>
              <a:spcAft>
                <a:spcPct val="0"/>
              </a:spcAft>
              <a:defRPr>
                <a:solidFill>
                  <a:schemeClr val="tx1"/>
                </a:solidFill>
                <a:latin typeface="Verdana" pitchFamily="34" charset="0"/>
              </a:defRPr>
            </a:lvl8pPr>
            <a:lvl9pPr marL="3917678" indent="-230452" defTabSz="937810" eaLnBrk="0" fontAlgn="base" hangingPunct="0">
              <a:spcBef>
                <a:spcPct val="0"/>
              </a:spcBef>
              <a:spcAft>
                <a:spcPct val="0"/>
              </a:spcAft>
              <a:defRPr>
                <a:solidFill>
                  <a:schemeClr val="tx1"/>
                </a:solidFill>
                <a:latin typeface="Verdana" pitchFamily="34" charset="0"/>
              </a:defRPr>
            </a:lvl9pPr>
          </a:lstStyle>
          <a:p>
            <a:fld id="{89791519-A925-4D7B-941F-4915928E717E}" type="slidenum">
              <a:rPr lang="en-US" altLang="en-US">
                <a:latin typeface="Arial" charset="0"/>
              </a:rPr>
              <a:pPr/>
              <a:t>15</a:t>
            </a:fld>
            <a:endParaRPr lang="en-US" altLang="en-US">
              <a:latin typeface="Arial" charset="0"/>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4006497" y="8893003"/>
            <a:ext cx="3068977" cy="468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57" tIns="46229" rIns="92457" bIns="46229" anchor="b"/>
          <a:lstStyle>
            <a:lvl1pPr defTabSz="900113">
              <a:defRPr>
                <a:solidFill>
                  <a:schemeClr val="tx1"/>
                </a:solidFill>
                <a:latin typeface="Arial Unicode MS" pitchFamily="34" charset="-128"/>
              </a:defRPr>
            </a:lvl1pPr>
            <a:lvl2pPr marL="742950" indent="-285750" defTabSz="900113">
              <a:defRPr>
                <a:solidFill>
                  <a:schemeClr val="tx1"/>
                </a:solidFill>
                <a:latin typeface="Arial Unicode MS" pitchFamily="34" charset="-128"/>
              </a:defRPr>
            </a:lvl2pPr>
            <a:lvl3pPr marL="1143000" indent="-228600" defTabSz="900113">
              <a:defRPr>
                <a:solidFill>
                  <a:schemeClr val="tx1"/>
                </a:solidFill>
                <a:latin typeface="Arial Unicode MS" pitchFamily="34" charset="-128"/>
              </a:defRPr>
            </a:lvl3pPr>
            <a:lvl4pPr marL="1600200" indent="-228600" defTabSz="900113">
              <a:defRPr>
                <a:solidFill>
                  <a:schemeClr val="tx1"/>
                </a:solidFill>
                <a:latin typeface="Arial Unicode MS" pitchFamily="34" charset="-128"/>
              </a:defRPr>
            </a:lvl4pPr>
            <a:lvl5pPr marL="2057400" indent="-228600" defTabSz="900113">
              <a:defRPr>
                <a:solidFill>
                  <a:schemeClr val="tx1"/>
                </a:solidFill>
                <a:latin typeface="Arial Unicode MS" pitchFamily="34" charset="-128"/>
              </a:defRPr>
            </a:lvl5pPr>
            <a:lvl6pPr marL="2514600" indent="-228600" defTabSz="900113" eaLnBrk="0" fontAlgn="base" hangingPunct="0">
              <a:spcBef>
                <a:spcPct val="0"/>
              </a:spcBef>
              <a:spcAft>
                <a:spcPct val="0"/>
              </a:spcAft>
              <a:defRPr>
                <a:solidFill>
                  <a:schemeClr val="tx1"/>
                </a:solidFill>
                <a:latin typeface="Arial Unicode MS" pitchFamily="34" charset="-128"/>
              </a:defRPr>
            </a:lvl6pPr>
            <a:lvl7pPr marL="2971800" indent="-228600" defTabSz="900113" eaLnBrk="0" fontAlgn="base" hangingPunct="0">
              <a:spcBef>
                <a:spcPct val="0"/>
              </a:spcBef>
              <a:spcAft>
                <a:spcPct val="0"/>
              </a:spcAft>
              <a:defRPr>
                <a:solidFill>
                  <a:schemeClr val="tx1"/>
                </a:solidFill>
                <a:latin typeface="Arial Unicode MS" pitchFamily="34" charset="-128"/>
              </a:defRPr>
            </a:lvl7pPr>
            <a:lvl8pPr marL="3429000" indent="-228600" defTabSz="900113" eaLnBrk="0" fontAlgn="base" hangingPunct="0">
              <a:spcBef>
                <a:spcPct val="0"/>
              </a:spcBef>
              <a:spcAft>
                <a:spcPct val="0"/>
              </a:spcAft>
              <a:defRPr>
                <a:solidFill>
                  <a:schemeClr val="tx1"/>
                </a:solidFill>
                <a:latin typeface="Arial Unicode MS" pitchFamily="34" charset="-128"/>
              </a:defRPr>
            </a:lvl8pPr>
            <a:lvl9pPr marL="3886200" indent="-228600" defTabSz="900113" eaLnBrk="0" fontAlgn="base" hangingPunct="0">
              <a:spcBef>
                <a:spcPct val="0"/>
              </a:spcBef>
              <a:spcAft>
                <a:spcPct val="0"/>
              </a:spcAft>
              <a:defRPr>
                <a:solidFill>
                  <a:schemeClr val="tx1"/>
                </a:solidFill>
                <a:latin typeface="Arial Unicode MS" pitchFamily="34" charset="-128"/>
              </a:defRPr>
            </a:lvl9pPr>
          </a:lstStyle>
          <a:p>
            <a:pPr algn="r" eaLnBrk="1" hangingPunct="1"/>
            <a:fld id="{7D99BCD9-2756-48AF-8CF9-C59D522F2666}" type="slidenum">
              <a:rPr lang="en-US" altLang="en-US" sz="1200">
                <a:latin typeface="Arial" pitchFamily="34" charset="0"/>
              </a:rPr>
              <a:pPr algn="r" eaLnBrk="1" hangingPunct="1"/>
              <a:t>36</a:t>
            </a:fld>
            <a:endParaRPr lang="en-US" altLang="en-US" sz="1200">
              <a:latin typeface="Arial"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57" tIns="46229" rIns="92457" bIns="46229"/>
          <a:lstStyle/>
          <a:p>
            <a:pPr eaLnBrk="1" hangingPunct="1">
              <a:spcBef>
                <a:spcPct val="0"/>
              </a:spcBef>
            </a:pPr>
            <a:endParaRPr lang="en-US" alt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06497" y="8893003"/>
            <a:ext cx="3068977" cy="468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57" tIns="46229" rIns="92457" bIns="46229" anchor="b"/>
          <a:lstStyle>
            <a:lvl1pPr defTabSz="900113">
              <a:defRPr>
                <a:solidFill>
                  <a:schemeClr val="tx1"/>
                </a:solidFill>
                <a:latin typeface="Arial Unicode MS" pitchFamily="34" charset="-128"/>
              </a:defRPr>
            </a:lvl1pPr>
            <a:lvl2pPr marL="742950" indent="-285750" defTabSz="900113">
              <a:defRPr>
                <a:solidFill>
                  <a:schemeClr val="tx1"/>
                </a:solidFill>
                <a:latin typeface="Arial Unicode MS" pitchFamily="34" charset="-128"/>
              </a:defRPr>
            </a:lvl2pPr>
            <a:lvl3pPr marL="1143000" indent="-228600" defTabSz="900113">
              <a:defRPr>
                <a:solidFill>
                  <a:schemeClr val="tx1"/>
                </a:solidFill>
                <a:latin typeface="Arial Unicode MS" pitchFamily="34" charset="-128"/>
              </a:defRPr>
            </a:lvl3pPr>
            <a:lvl4pPr marL="1600200" indent="-228600" defTabSz="900113">
              <a:defRPr>
                <a:solidFill>
                  <a:schemeClr val="tx1"/>
                </a:solidFill>
                <a:latin typeface="Arial Unicode MS" pitchFamily="34" charset="-128"/>
              </a:defRPr>
            </a:lvl4pPr>
            <a:lvl5pPr marL="2057400" indent="-228600" defTabSz="900113">
              <a:defRPr>
                <a:solidFill>
                  <a:schemeClr val="tx1"/>
                </a:solidFill>
                <a:latin typeface="Arial Unicode MS" pitchFamily="34" charset="-128"/>
              </a:defRPr>
            </a:lvl5pPr>
            <a:lvl6pPr marL="2514600" indent="-228600" defTabSz="900113" eaLnBrk="0" fontAlgn="base" hangingPunct="0">
              <a:spcBef>
                <a:spcPct val="0"/>
              </a:spcBef>
              <a:spcAft>
                <a:spcPct val="0"/>
              </a:spcAft>
              <a:defRPr>
                <a:solidFill>
                  <a:schemeClr val="tx1"/>
                </a:solidFill>
                <a:latin typeface="Arial Unicode MS" pitchFamily="34" charset="-128"/>
              </a:defRPr>
            </a:lvl6pPr>
            <a:lvl7pPr marL="2971800" indent="-228600" defTabSz="900113" eaLnBrk="0" fontAlgn="base" hangingPunct="0">
              <a:spcBef>
                <a:spcPct val="0"/>
              </a:spcBef>
              <a:spcAft>
                <a:spcPct val="0"/>
              </a:spcAft>
              <a:defRPr>
                <a:solidFill>
                  <a:schemeClr val="tx1"/>
                </a:solidFill>
                <a:latin typeface="Arial Unicode MS" pitchFamily="34" charset="-128"/>
              </a:defRPr>
            </a:lvl7pPr>
            <a:lvl8pPr marL="3429000" indent="-228600" defTabSz="900113" eaLnBrk="0" fontAlgn="base" hangingPunct="0">
              <a:spcBef>
                <a:spcPct val="0"/>
              </a:spcBef>
              <a:spcAft>
                <a:spcPct val="0"/>
              </a:spcAft>
              <a:defRPr>
                <a:solidFill>
                  <a:schemeClr val="tx1"/>
                </a:solidFill>
                <a:latin typeface="Arial Unicode MS" pitchFamily="34" charset="-128"/>
              </a:defRPr>
            </a:lvl8pPr>
            <a:lvl9pPr marL="3886200" indent="-228600" defTabSz="900113" eaLnBrk="0" fontAlgn="base" hangingPunct="0">
              <a:spcBef>
                <a:spcPct val="0"/>
              </a:spcBef>
              <a:spcAft>
                <a:spcPct val="0"/>
              </a:spcAft>
              <a:defRPr>
                <a:solidFill>
                  <a:schemeClr val="tx1"/>
                </a:solidFill>
                <a:latin typeface="Arial Unicode MS" pitchFamily="34" charset="-128"/>
              </a:defRPr>
            </a:lvl9pPr>
          </a:lstStyle>
          <a:p>
            <a:pPr algn="r" eaLnBrk="1" hangingPunct="1"/>
            <a:fld id="{DF532855-55A1-44EE-81D7-31E0B7BC032F}" type="slidenum">
              <a:rPr lang="en-US" altLang="en-US" sz="1200">
                <a:latin typeface="Arial" pitchFamily="34" charset="0"/>
              </a:rPr>
              <a:pPr algn="r" eaLnBrk="1" hangingPunct="1"/>
              <a:t>37</a:t>
            </a:fld>
            <a:endParaRPr lang="en-US" altLang="en-US" sz="120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57" tIns="46229" rIns="92457" bIns="46229"/>
          <a:lstStyle/>
          <a:p>
            <a:pPr eaLnBrk="1" hangingPunct="1">
              <a:spcBef>
                <a:spcPct val="0"/>
              </a:spcBef>
            </a:pPr>
            <a:endParaRPr lang="en-US" alt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9525" y="-20638"/>
            <a:ext cx="9153525" cy="6878638"/>
            <a:chOff x="-6" y="-13"/>
            <a:chExt cx="5766" cy="4333"/>
          </a:xfrm>
        </p:grpSpPr>
        <p:sp>
          <p:nvSpPr>
            <p:cNvPr id="5"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a:extLst/>
          </p:spPr>
          <p:txBody>
            <a:bodyPr wrap="none" anchor="ctr"/>
            <a:lstStyle/>
            <a:p>
              <a:pPr>
                <a:defRPr/>
              </a:pPr>
              <a:endParaRPr lang="en-US"/>
            </a:p>
          </p:txBody>
        </p:sp>
        <p:sp>
          <p:nvSpPr>
            <p:cNvPr id="6" name="Freeform 4"/>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en-US"/>
            </a:p>
          </p:txBody>
        </p:sp>
        <p:sp>
          <p:nvSpPr>
            <p:cNvPr id="7" name="Freeform 5"/>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8" name="Freeform 6"/>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9" name="Freeform 7"/>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 name="Freeform 8"/>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1" name="Freeform 9"/>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2" name="Freeform 10"/>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3" name="Freeform 11"/>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sp>
        <p:nvSpPr>
          <p:cNvPr id="4108" name="Rectangle 12"/>
          <p:cNvSpPr>
            <a:spLocks noGrp="1" noChangeArrowheads="1"/>
          </p:cNvSpPr>
          <p:nvPr>
            <p:ph type="ctrTitle" sz="quarter"/>
          </p:nvPr>
        </p:nvSpPr>
        <p:spPr>
          <a:xfrm>
            <a:off x="685800" y="2057400"/>
            <a:ext cx="7772400" cy="1143000"/>
          </a:xfrm>
        </p:spPr>
        <p:txBody>
          <a:bodyPr/>
          <a:lstStyle>
            <a:lvl1pPr>
              <a:defRPr/>
            </a:lvl1pPr>
          </a:lstStyle>
          <a:p>
            <a:pPr lvl="0"/>
            <a:r>
              <a:rPr lang="en-US" noProof="0"/>
              <a:t>Click to edit Master title style</a:t>
            </a:r>
          </a:p>
        </p:txBody>
      </p:sp>
      <p:sp>
        <p:nvSpPr>
          <p:cNvPr id="4109"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14" name="Rectangle 14"/>
          <p:cNvSpPr>
            <a:spLocks noGrp="1" noChangeArrowheads="1"/>
          </p:cNvSpPr>
          <p:nvPr>
            <p:ph type="dt" sz="quarter" idx="10"/>
          </p:nvPr>
        </p:nvSpPr>
        <p:spPr/>
        <p:txBody>
          <a:bodyPr/>
          <a:lstStyle>
            <a:lvl1pPr>
              <a:defRPr/>
            </a:lvl1pPr>
          </a:lstStyle>
          <a:p>
            <a:pPr>
              <a:defRPr/>
            </a:pPr>
            <a:endParaRPr lang="en-US"/>
          </a:p>
        </p:txBody>
      </p:sp>
      <p:sp>
        <p:nvSpPr>
          <p:cNvPr id="15" name="Rectangle 15"/>
          <p:cNvSpPr>
            <a:spLocks noGrp="1" noChangeArrowheads="1"/>
          </p:cNvSpPr>
          <p:nvPr>
            <p:ph type="ftr" sz="quarter" idx="11"/>
          </p:nvPr>
        </p:nvSpPr>
        <p:spPr/>
        <p:txBody>
          <a:bodyPr/>
          <a:lstStyle>
            <a:lvl1pPr>
              <a:defRPr/>
            </a:lvl1pPr>
          </a:lstStyle>
          <a:p>
            <a:pPr>
              <a:defRPr/>
            </a:pPr>
            <a:endParaRPr lang="en-US"/>
          </a:p>
        </p:txBody>
      </p:sp>
      <p:sp>
        <p:nvSpPr>
          <p:cNvPr id="16" name="Rectangle 16"/>
          <p:cNvSpPr>
            <a:spLocks noGrp="1" noChangeArrowheads="1"/>
          </p:cNvSpPr>
          <p:nvPr>
            <p:ph type="sldNum" sz="quarter" idx="12"/>
          </p:nvPr>
        </p:nvSpPr>
        <p:spPr/>
        <p:txBody>
          <a:bodyPr/>
          <a:lstStyle>
            <a:lvl1pPr>
              <a:defRPr/>
            </a:lvl1pPr>
          </a:lstStyle>
          <a:p>
            <a:pPr>
              <a:defRPr/>
            </a:pPr>
            <a:fld id="{241F3657-7012-417D-A23D-49037D90A60D}" type="slidenum">
              <a:rPr lang="en-US"/>
              <a:pPr>
                <a:defRPr/>
              </a:pPr>
              <a:t>‹#›</a:t>
            </a:fld>
            <a:endParaRPr lang="en-US"/>
          </a:p>
        </p:txBody>
      </p:sp>
    </p:spTree>
    <p:extLst>
      <p:ext uri="{BB962C8B-B14F-4D97-AF65-F5344CB8AC3E}">
        <p14:creationId xmlns:p14="http://schemas.microsoft.com/office/powerpoint/2010/main" val="133125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A84CF341-A28F-488E-B5F8-09C0A629A2CC}" type="slidenum">
              <a:rPr lang="en-US"/>
              <a:pPr>
                <a:defRPr/>
              </a:pPr>
              <a:t>‹#›</a:t>
            </a:fld>
            <a:endParaRPr lang="en-US"/>
          </a:p>
        </p:txBody>
      </p:sp>
    </p:spTree>
    <p:extLst>
      <p:ext uri="{BB962C8B-B14F-4D97-AF65-F5344CB8AC3E}">
        <p14:creationId xmlns:p14="http://schemas.microsoft.com/office/powerpoint/2010/main" val="132746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9A94D019-518B-49BA-BA09-3FFC9C9A2050}" type="slidenum">
              <a:rPr lang="en-US"/>
              <a:pPr>
                <a:defRPr/>
              </a:pPr>
              <a:t>‹#›</a:t>
            </a:fld>
            <a:endParaRPr lang="en-US"/>
          </a:p>
        </p:txBody>
      </p:sp>
    </p:spTree>
    <p:extLst>
      <p:ext uri="{BB962C8B-B14F-4D97-AF65-F5344CB8AC3E}">
        <p14:creationId xmlns:p14="http://schemas.microsoft.com/office/powerpoint/2010/main" val="336151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C885577D-8EE8-40D8-BAC1-E1302BC41606}" type="slidenum">
              <a:rPr lang="en-US"/>
              <a:pPr>
                <a:defRPr/>
              </a:pPr>
              <a:t>‹#›</a:t>
            </a:fld>
            <a:endParaRPr lang="en-US"/>
          </a:p>
        </p:txBody>
      </p:sp>
    </p:spTree>
    <p:extLst>
      <p:ext uri="{BB962C8B-B14F-4D97-AF65-F5344CB8AC3E}">
        <p14:creationId xmlns:p14="http://schemas.microsoft.com/office/powerpoint/2010/main" val="191193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6FBD9FD1-D36D-4F92-B421-F5C3E2BABDC7}" type="slidenum">
              <a:rPr lang="en-US"/>
              <a:pPr>
                <a:defRPr/>
              </a:pPr>
              <a:t>‹#›</a:t>
            </a:fld>
            <a:endParaRPr lang="en-US"/>
          </a:p>
        </p:txBody>
      </p:sp>
    </p:spTree>
    <p:extLst>
      <p:ext uri="{BB962C8B-B14F-4D97-AF65-F5344CB8AC3E}">
        <p14:creationId xmlns:p14="http://schemas.microsoft.com/office/powerpoint/2010/main" val="90880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246442E7-14BC-4D29-AE30-414F7196A6F0}" type="slidenum">
              <a:rPr lang="en-US"/>
              <a:pPr>
                <a:defRPr/>
              </a:pPr>
              <a:t>‹#›</a:t>
            </a:fld>
            <a:endParaRPr lang="en-US"/>
          </a:p>
        </p:txBody>
      </p:sp>
    </p:spTree>
    <p:extLst>
      <p:ext uri="{BB962C8B-B14F-4D97-AF65-F5344CB8AC3E}">
        <p14:creationId xmlns:p14="http://schemas.microsoft.com/office/powerpoint/2010/main" val="1592698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553A1CC7-F562-48EC-A973-AA4282DA5892}" type="slidenum">
              <a:rPr lang="en-US"/>
              <a:pPr>
                <a:defRPr/>
              </a:pPr>
              <a:t>‹#›</a:t>
            </a:fld>
            <a:endParaRPr lang="en-US"/>
          </a:p>
        </p:txBody>
      </p:sp>
    </p:spTree>
    <p:extLst>
      <p:ext uri="{BB962C8B-B14F-4D97-AF65-F5344CB8AC3E}">
        <p14:creationId xmlns:p14="http://schemas.microsoft.com/office/powerpoint/2010/main" val="1040722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4ADFDC89-9221-497E-BAA7-369CD4B969E5}" type="slidenum">
              <a:rPr lang="en-US"/>
              <a:pPr>
                <a:defRPr/>
              </a:pPr>
              <a:t>‹#›</a:t>
            </a:fld>
            <a:endParaRPr lang="en-US"/>
          </a:p>
        </p:txBody>
      </p:sp>
    </p:spTree>
    <p:extLst>
      <p:ext uri="{BB962C8B-B14F-4D97-AF65-F5344CB8AC3E}">
        <p14:creationId xmlns:p14="http://schemas.microsoft.com/office/powerpoint/2010/main" val="250413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193535F8-4490-43BE-BE0F-E1FC8FF348C1}" type="slidenum">
              <a:rPr lang="en-US"/>
              <a:pPr>
                <a:defRPr/>
              </a:pPr>
              <a:t>‹#›</a:t>
            </a:fld>
            <a:endParaRPr lang="en-US"/>
          </a:p>
        </p:txBody>
      </p:sp>
    </p:spTree>
    <p:extLst>
      <p:ext uri="{BB962C8B-B14F-4D97-AF65-F5344CB8AC3E}">
        <p14:creationId xmlns:p14="http://schemas.microsoft.com/office/powerpoint/2010/main" val="408723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ED1FACA0-C6C2-4033-A251-EB92431E99F8}" type="slidenum">
              <a:rPr lang="en-US"/>
              <a:pPr>
                <a:defRPr/>
              </a:pPr>
              <a:t>‹#›</a:t>
            </a:fld>
            <a:endParaRPr lang="en-US"/>
          </a:p>
        </p:txBody>
      </p:sp>
    </p:spTree>
    <p:extLst>
      <p:ext uri="{BB962C8B-B14F-4D97-AF65-F5344CB8AC3E}">
        <p14:creationId xmlns:p14="http://schemas.microsoft.com/office/powerpoint/2010/main" val="373645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C57FA1A2-DB4A-4DAD-9E60-CC9FB98C55A1}" type="slidenum">
              <a:rPr lang="en-US"/>
              <a:pPr>
                <a:defRPr/>
              </a:pPr>
              <a:t>‹#›</a:t>
            </a:fld>
            <a:endParaRPr lang="en-US"/>
          </a:p>
        </p:txBody>
      </p:sp>
    </p:spTree>
    <p:extLst>
      <p:ext uri="{BB962C8B-B14F-4D97-AF65-F5344CB8AC3E}">
        <p14:creationId xmlns:p14="http://schemas.microsoft.com/office/powerpoint/2010/main" val="1683960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9525" y="-20638"/>
            <a:ext cx="9153525" cy="6878638"/>
            <a:chOff x="-6" y="-13"/>
            <a:chExt cx="5766" cy="4333"/>
          </a:xfrm>
        </p:grpSpPr>
        <p:sp>
          <p:nvSpPr>
            <p:cNvPr id="3075"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a:extLst/>
          </p:spPr>
          <p:txBody>
            <a:bodyPr wrap="none" anchor="ctr"/>
            <a:lstStyle/>
            <a:p>
              <a:pPr>
                <a:defRPr/>
              </a:pPr>
              <a:endParaRPr lang="en-US"/>
            </a:p>
          </p:txBody>
        </p:sp>
        <p:sp>
          <p:nvSpPr>
            <p:cNvPr id="1033" name="Freeform 4"/>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en-US"/>
            </a:p>
          </p:txBody>
        </p:sp>
        <p:sp>
          <p:nvSpPr>
            <p:cNvPr id="1034" name="Freeform 5"/>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35" name="Freeform 6"/>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36" name="Freeform 7"/>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37" name="Freeform 8"/>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38" name="Freeform 9"/>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39" name="Freeform 10"/>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40" name="Freeform 11"/>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sp>
        <p:nvSpPr>
          <p:cNvPr id="1027" name="Rectangle 1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86" name="Rectangle 1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087" name="Rectangle 1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088" name="Rectangle 1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400"/>
            </a:lvl1pPr>
          </a:lstStyle>
          <a:p>
            <a:pPr>
              <a:defRPr/>
            </a:pPr>
            <a:fld id="{C118BDF3-3F00-487E-9B1A-36016847564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86"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indabnilson.com/" TargetMode="External"/><Relationship Id="rId2" Type="http://schemas.openxmlformats.org/officeDocument/2006/relationships/hyperlink" Target="mailto:nilson@clemson.edu"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orkplacewellnesssystems.co.nz/the-negative-effects-of-multitasking-in-the-workplace/" TargetMode="External"/><Relationship Id="rId2" Type="http://schemas.openxmlformats.org/officeDocument/2006/relationships/hyperlink" Target="https://consumer.healthday.com/encyclopedia/emotional-health-17/emotional-disorder-news-228/multitasking-and-stress-646052.html" TargetMode="External"/><Relationship Id="rId1" Type="http://schemas.openxmlformats.org/officeDocument/2006/relationships/slideLayout" Target="../slideLayouts/slideLayout2.xml"/><Relationship Id="rId5" Type="http://schemas.openxmlformats.org/officeDocument/2006/relationships/hyperlink" Target="http://flightsafety.org/asw/aug09/asw_aug09_p18-23.pdf" TargetMode="External"/><Relationship Id="rId4" Type="http://schemas.openxmlformats.org/officeDocument/2006/relationships/hyperlink" Target="https://bebrainfit.com/cognitive-costs-multitaskin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jpeg"/><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jpeg"/></Relationships>
</file>

<file path=ppt/slides/_rels/slide2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jpeg"/><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7129" y="838200"/>
            <a:ext cx="6858000" cy="2438400"/>
          </a:xfrm>
        </p:spPr>
        <p:txBody>
          <a:bodyPr>
            <a:noAutofit/>
          </a:bodyPr>
          <a:lstStyle/>
          <a:p>
            <a:r>
              <a:rPr lang="en-US" sz="6500" b="1" dirty="0">
                <a:solidFill>
                  <a:schemeClr val="tx2"/>
                </a:solidFill>
                <a:latin typeface="Segoe UI Light" panose="020B0502040204020203" pitchFamily="34" charset="0"/>
                <a:ea typeface="Segoe UI" panose="020B0502040204020203" pitchFamily="34" charset="0"/>
                <a:cs typeface="Segoe UI" panose="020B0502040204020203" pitchFamily="34" charset="0"/>
              </a:rPr>
              <a:t>Teaching to How the Mind Works</a:t>
            </a:r>
          </a:p>
        </p:txBody>
      </p:sp>
      <p:grpSp>
        <p:nvGrpSpPr>
          <p:cNvPr id="7" name="Group 6"/>
          <p:cNvGrpSpPr/>
          <p:nvPr/>
        </p:nvGrpSpPr>
        <p:grpSpPr>
          <a:xfrm>
            <a:off x="1447800" y="3805797"/>
            <a:ext cx="5867400" cy="2323713"/>
            <a:chOff x="1167295" y="3701246"/>
            <a:chExt cx="6164485" cy="2323713"/>
          </a:xfrm>
        </p:grpSpPr>
        <p:sp>
          <p:nvSpPr>
            <p:cNvPr id="4" name="TextBox 3"/>
            <p:cNvSpPr txBox="1"/>
            <p:nvPr/>
          </p:nvSpPr>
          <p:spPr>
            <a:xfrm>
              <a:off x="1167295" y="3701246"/>
              <a:ext cx="6164485" cy="2323713"/>
            </a:xfrm>
            <a:prstGeom prst="rect">
              <a:avLst/>
            </a:prstGeom>
            <a:noFill/>
          </p:spPr>
          <p:txBody>
            <a:bodyPr wrap="square" rtlCol="0">
              <a:spAutoFit/>
            </a:bodyPr>
            <a:lstStyle/>
            <a:p>
              <a:pPr lvl="0"/>
              <a:r>
                <a:rPr lang="en-US" sz="2500" dirty="0">
                  <a:solidFill>
                    <a:srgbClr val="FFFFFF"/>
                  </a:solidFill>
                  <a:latin typeface="Arial Narrow" pitchFamily="34" charset="0"/>
                </a:rPr>
                <a:t>Linda B. Nilson, Ph.D.</a:t>
              </a:r>
            </a:p>
            <a:p>
              <a:pPr>
                <a:spcBef>
                  <a:spcPts val="1200"/>
                </a:spcBef>
              </a:pPr>
              <a:r>
                <a:rPr lang="en-US" sz="2200" dirty="0">
                  <a:solidFill>
                    <a:schemeClr val="tx1"/>
                  </a:solidFill>
                  <a:latin typeface="Segoe UI Light" panose="020B0502040204020203" pitchFamily="34" charset="0"/>
                </a:rPr>
                <a:t>Director Emerita</a:t>
              </a:r>
              <a:br>
                <a:rPr lang="en-US" sz="2200" dirty="0">
                  <a:solidFill>
                    <a:schemeClr val="tx1"/>
                  </a:solidFill>
                  <a:latin typeface="Segoe UI Light" panose="020B0502040204020203" pitchFamily="34" charset="0"/>
                </a:rPr>
              </a:br>
              <a:r>
                <a:rPr lang="en-US" sz="2200" dirty="0">
                  <a:solidFill>
                    <a:schemeClr val="tx1"/>
                  </a:solidFill>
                  <a:latin typeface="Segoe UI Light" panose="020B0502040204020203" pitchFamily="34" charset="0"/>
                </a:rPr>
                <a:t>Office of Teaching Effectiveness and </a:t>
              </a:r>
              <a:r>
                <a:rPr lang="en-US" sz="2200" dirty="0">
                  <a:latin typeface="Segoe UI Light" panose="020B0502040204020203" pitchFamily="34" charset="0"/>
                </a:rPr>
                <a:t>Innovation  </a:t>
              </a:r>
              <a:br>
                <a:rPr lang="en-US" sz="2200" dirty="0">
                  <a:latin typeface="Segoe UI Light" panose="020B0502040204020203" pitchFamily="34" charset="0"/>
                </a:rPr>
              </a:br>
              <a:r>
                <a:rPr lang="en-US" sz="2200" dirty="0">
                  <a:solidFill>
                    <a:schemeClr val="tx1"/>
                  </a:solidFill>
                  <a:latin typeface="Segoe UI Light" panose="020B0502040204020203" pitchFamily="34" charset="0"/>
                </a:rPr>
                <a:t>Clemson University</a:t>
              </a:r>
              <a:br>
                <a:rPr lang="en-US" sz="2200" dirty="0">
                  <a:latin typeface="Segoe UI Light" panose="020B0502040204020203" pitchFamily="34" charset="0"/>
                </a:rPr>
              </a:br>
              <a:r>
                <a:rPr lang="en-US" sz="2200" dirty="0">
                  <a:latin typeface="Segoe UI Light" panose="020B0502040204020203" pitchFamily="34" charset="0"/>
                  <a:sym typeface="Wingdings"/>
                  <a:hlinkClick r:id="rId2"/>
                </a:rPr>
                <a:t>nilson@</a:t>
              </a:r>
              <a:r>
                <a:rPr lang="en-US" sz="2200" dirty="0">
                  <a:latin typeface="Segoe UI Light" panose="020B0502040204020203" pitchFamily="34" charset="0"/>
                  <a:hlinkClick r:id="rId2"/>
                </a:rPr>
                <a:t>clemson.edu</a:t>
              </a:r>
              <a:r>
                <a:rPr lang="en-US" sz="2200" dirty="0">
                  <a:latin typeface="Segoe UI Light" panose="020B0502040204020203" pitchFamily="34" charset="0"/>
                </a:rPr>
                <a:t> |     </a:t>
              </a:r>
              <a:r>
                <a:rPr lang="en-US" sz="2200" dirty="0" err="1">
                  <a:latin typeface="Segoe UI Light" panose="020B0502040204020203" pitchFamily="34" charset="0"/>
                </a:rPr>
                <a:t>lindabnilson</a:t>
              </a:r>
              <a:r>
                <a:rPr lang="en-US" sz="2200" dirty="0">
                  <a:latin typeface="Segoe UI Light" panose="020B0502040204020203" pitchFamily="34" charset="0"/>
                </a:rPr>
                <a:t> | </a:t>
              </a:r>
              <a:r>
                <a:rPr lang="en-US" sz="2200" dirty="0">
                  <a:latin typeface="Segoe UI Light" panose="020B0502040204020203" pitchFamily="34" charset="0"/>
                  <a:hlinkClick r:id="rId3"/>
                </a:rPr>
                <a:t>www.lindabnilson.com</a:t>
              </a:r>
              <a:endParaRPr lang="en-US" sz="2200" dirty="0">
                <a:solidFill>
                  <a:schemeClr val="tx1"/>
                </a:solidFill>
                <a:latin typeface="Segoe UI Light" panose="020B0502040204020203" pitchFamily="34" charset="0"/>
              </a:endParaRPr>
            </a:p>
          </p:txBody>
        </p:sp>
        <p:pic>
          <p:nvPicPr>
            <p:cNvPr id="3077" name="Picture 5" descr="http://www.userlogos.org/files/logos/siipikarja/linkedin_white_tex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4000" t="34370" r="12889" b="32815"/>
            <a:stretch/>
          </p:blipFill>
          <p:spPr bwMode="auto">
            <a:xfrm>
              <a:off x="4016294" y="5315493"/>
              <a:ext cx="233244" cy="24838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28600" y="533400"/>
            <a:ext cx="8540750" cy="1371600"/>
          </a:xfrm>
        </p:spPr>
        <p:txBody>
          <a:bodyPr>
            <a:noAutofit/>
          </a:bodyPr>
          <a:lstStyle/>
          <a:p>
            <a:pPr eaLnBrk="1" hangingPunct="1"/>
            <a:r>
              <a:rPr lang="en-US" sz="4800" b="1" dirty="0">
                <a:latin typeface="Segoe UI Light" panose="020B0502040204020203" pitchFamily="34" charset="0"/>
              </a:rPr>
              <a:t>Interactive Lecturing</a:t>
            </a:r>
          </a:p>
        </p:txBody>
      </p:sp>
      <p:sp>
        <p:nvSpPr>
          <p:cNvPr id="21507" name="Rectangle 3"/>
          <p:cNvSpPr>
            <a:spLocks noGrp="1" noRot="1" noChangeArrowheads="1"/>
          </p:cNvSpPr>
          <p:nvPr>
            <p:ph type="body" idx="1"/>
          </p:nvPr>
        </p:nvSpPr>
        <p:spPr>
          <a:xfrm>
            <a:off x="990600" y="2057400"/>
            <a:ext cx="7543800" cy="4038600"/>
          </a:xfrm>
        </p:spPr>
        <p:txBody>
          <a:bodyPr/>
          <a:lstStyle/>
          <a:p>
            <a:pPr marL="45720" indent="0" eaLnBrk="1" hangingPunct="1">
              <a:buNone/>
            </a:pPr>
            <a:r>
              <a:rPr lang="en-US" sz="3500" dirty="0">
                <a:latin typeface="Segoe UI Light" panose="020B0502040204020203" pitchFamily="34" charset="0"/>
              </a:rPr>
              <a:t>= Lecture with </a:t>
            </a:r>
            <a:r>
              <a:rPr lang="en-US" sz="3500" b="1" i="1" dirty="0">
                <a:latin typeface="Segoe UI Light" panose="020B0502040204020203" pitchFamily="34" charset="0"/>
              </a:rPr>
              <a:t>student-activity breaks</a:t>
            </a:r>
            <a:r>
              <a:rPr lang="en-US" sz="3500" dirty="0">
                <a:latin typeface="Segoe UI Light" panose="020B0502040204020203" pitchFamily="34" charset="0"/>
              </a:rPr>
              <a:t> of 2-10 minutes every 10-20 minutes. </a:t>
            </a:r>
          </a:p>
          <a:p>
            <a:pPr lvl="1" eaLnBrk="1" hangingPunct="1"/>
            <a:r>
              <a:rPr lang="en-US" sz="3200" dirty="0">
                <a:latin typeface="Segoe UI Light" panose="020B0502040204020203" pitchFamily="34" charset="0"/>
              </a:rPr>
              <a:t>Compensates for short attention spans</a:t>
            </a:r>
          </a:p>
          <a:p>
            <a:pPr lvl="1" eaLnBrk="1" hangingPunct="1"/>
            <a:r>
              <a:rPr lang="en-US" sz="3200" dirty="0">
                <a:latin typeface="Segoe UI Light" panose="020B0502040204020203" pitchFamily="34" charset="0"/>
              </a:rPr>
              <a:t>Increases class attendance, learning, and retention of material </a:t>
            </a:r>
          </a:p>
          <a:p>
            <a:pPr lvl="1" eaLnBrk="1" hangingPunct="1"/>
            <a:r>
              <a:rPr lang="en-US" sz="3200" dirty="0">
                <a:latin typeface="Segoe UI Light" panose="020B0502040204020203" pitchFamily="34" charset="0"/>
              </a:rPr>
              <a:t>Raises your student ratings</a:t>
            </a:r>
          </a:p>
        </p:txBody>
      </p:sp>
    </p:spTree>
    <p:extLst>
      <p:ext uri="{BB962C8B-B14F-4D97-AF65-F5344CB8AC3E}">
        <p14:creationId xmlns:p14="http://schemas.microsoft.com/office/powerpoint/2010/main" val="283294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457200"/>
            <a:ext cx="8229600" cy="1676400"/>
          </a:xfrm>
        </p:spPr>
        <p:txBody>
          <a:bodyPr>
            <a:normAutofit/>
          </a:bodyPr>
          <a:lstStyle/>
          <a:p>
            <a:pPr eaLnBrk="1" hangingPunct="1"/>
            <a:r>
              <a:rPr lang="en-US" sz="4800" b="1" dirty="0">
                <a:latin typeface="Segoe UI Light" panose="020B0502040204020203" pitchFamily="34" charset="0"/>
              </a:rPr>
              <a:t>Options for break activities </a:t>
            </a:r>
            <a:r>
              <a:rPr lang="en-US" sz="4000" dirty="0">
                <a:latin typeface="Segoe UI Light" panose="020B0502040204020203" pitchFamily="34" charset="0"/>
              </a:rPr>
              <a:t>(most for </a:t>
            </a:r>
            <a:r>
              <a:rPr lang="en-US" sz="4000" dirty="0" err="1">
                <a:latin typeface="Segoe UI Light" panose="020B0502040204020203" pitchFamily="34" charset="0"/>
              </a:rPr>
              <a:t>indiv</a:t>
            </a:r>
            <a:r>
              <a:rPr lang="en-US" sz="4000" dirty="0">
                <a:latin typeface="Segoe UI Light" panose="020B0502040204020203" pitchFamily="34" charset="0"/>
              </a:rPr>
              <a:t>, pair, or small group)</a:t>
            </a:r>
            <a:endParaRPr lang="en-US" sz="4000" b="1" dirty="0">
              <a:latin typeface="Segoe UI Light" panose="020B0502040204020203" pitchFamily="34" charset="0"/>
            </a:endParaRPr>
          </a:p>
        </p:txBody>
      </p:sp>
      <p:sp>
        <p:nvSpPr>
          <p:cNvPr id="24579" name="Rectangle 3"/>
          <p:cNvSpPr>
            <a:spLocks noGrp="1" noRot="1" noChangeArrowheads="1"/>
          </p:cNvSpPr>
          <p:nvPr>
            <p:ph type="body" idx="1"/>
          </p:nvPr>
        </p:nvSpPr>
        <p:spPr>
          <a:xfrm>
            <a:off x="914400" y="2610530"/>
            <a:ext cx="7543800" cy="3757613"/>
          </a:xfrm>
        </p:spPr>
        <p:txBody>
          <a:bodyPr>
            <a:normAutofit/>
          </a:bodyPr>
          <a:lstStyle/>
          <a:p>
            <a:pPr eaLnBrk="1" hangingPunct="1"/>
            <a:r>
              <a:rPr lang="en-US" sz="3300" dirty="0">
                <a:latin typeface="Segoe UI Light" panose="020B0502040204020203" pitchFamily="34" charset="0"/>
              </a:rPr>
              <a:t>Periodic free recall (written) of mini-lecture —</a:t>
            </a:r>
            <a:r>
              <a:rPr lang="en-US" sz="3300" dirty="0" err="1">
                <a:latin typeface="Segoe UI Light" panose="020B0502040204020203" pitchFamily="34" charset="0"/>
              </a:rPr>
              <a:t>indiv</a:t>
            </a:r>
            <a:r>
              <a:rPr lang="en-US" sz="3300" dirty="0">
                <a:latin typeface="Segoe UI Light" panose="020B0502040204020203" pitchFamily="34" charset="0"/>
              </a:rPr>
              <a:t>, then pairs to fill in holes</a:t>
            </a:r>
          </a:p>
          <a:p>
            <a:pPr eaLnBrk="1" hangingPunct="1"/>
            <a:r>
              <a:rPr lang="en-US" sz="3300" dirty="0">
                <a:latin typeface="Segoe UI Light" panose="020B0502040204020203" pitchFamily="34" charset="0"/>
              </a:rPr>
              <a:t>Poll of opinions or experiences </a:t>
            </a:r>
          </a:p>
          <a:p>
            <a:pPr eaLnBrk="1" hangingPunct="1">
              <a:defRPr/>
            </a:pPr>
            <a:r>
              <a:rPr lang="en-US" sz="3300" dirty="0">
                <a:latin typeface="Segoe UI Light" panose="020B0502040204020203" pitchFamily="34" charset="0"/>
              </a:rPr>
              <a:t>Quick case study</a:t>
            </a:r>
          </a:p>
          <a:p>
            <a:pPr eaLnBrk="1" hangingPunct="1">
              <a:defRPr/>
            </a:pPr>
            <a:r>
              <a:rPr lang="en-US" sz="3300" dirty="0">
                <a:latin typeface="Segoe UI Light" panose="020B0502040204020203" pitchFamily="34" charset="0"/>
              </a:rPr>
              <a:t>Discuss open-ended question </a:t>
            </a:r>
          </a:p>
          <a:p>
            <a:pPr eaLnBrk="1" hangingPunct="1">
              <a:defRPr/>
            </a:pPr>
            <a:endParaRPr lang="en-US" sz="3300" dirty="0">
              <a:latin typeface="Segoe UI Light" panose="020B0502040204020203" pitchFamily="34" charset="0"/>
            </a:endParaRPr>
          </a:p>
          <a:p>
            <a:pPr marL="0" indent="0" eaLnBrk="1" hangingPunct="1">
              <a:buNone/>
            </a:pPr>
            <a:endParaRPr lang="en-US" sz="3200" dirty="0">
              <a:latin typeface="Segoe UI Light" panose="020B0502040204020203" pitchFamily="34" charset="0"/>
            </a:endParaRPr>
          </a:p>
        </p:txBody>
      </p:sp>
    </p:spTree>
    <p:extLst>
      <p:ext uri="{BB962C8B-B14F-4D97-AF65-F5344CB8AC3E}">
        <p14:creationId xmlns:p14="http://schemas.microsoft.com/office/powerpoint/2010/main" val="355512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28600"/>
            <a:ext cx="8229600" cy="152400"/>
          </a:xfrm>
        </p:spPr>
        <p:txBody>
          <a:bodyPr>
            <a:normAutofit fontScale="90000"/>
          </a:bodyPr>
          <a:lstStyle/>
          <a:p>
            <a:endParaRPr lang="en-US"/>
          </a:p>
        </p:txBody>
      </p:sp>
      <p:sp>
        <p:nvSpPr>
          <p:cNvPr id="3" name="Content Placeholder 2"/>
          <p:cNvSpPr>
            <a:spLocks noGrp="1"/>
          </p:cNvSpPr>
          <p:nvPr>
            <p:ph idx="1"/>
          </p:nvPr>
        </p:nvSpPr>
        <p:spPr>
          <a:xfrm>
            <a:off x="685800" y="1143000"/>
            <a:ext cx="7772400" cy="4953000"/>
          </a:xfrm>
        </p:spPr>
        <p:txBody>
          <a:bodyPr>
            <a:normAutofit/>
          </a:bodyPr>
          <a:lstStyle/>
          <a:p>
            <a:pPr eaLnBrk="1" hangingPunct="1">
              <a:defRPr/>
            </a:pPr>
            <a:r>
              <a:rPr lang="en-US" sz="3300" dirty="0">
                <a:latin typeface="Segoe UI Light" panose="020B0502040204020203" pitchFamily="34" charset="0"/>
              </a:rPr>
              <a:t>Reach conclusion/consensus on difficult or complex question/issue </a:t>
            </a:r>
          </a:p>
          <a:p>
            <a:pPr>
              <a:defRPr/>
            </a:pPr>
            <a:r>
              <a:rPr lang="en-US" sz="3300" dirty="0">
                <a:latin typeface="Segoe UI Light" panose="020B0502040204020203" pitchFamily="34" charset="0"/>
              </a:rPr>
              <a:t>List examples of a concept </a:t>
            </a:r>
          </a:p>
          <a:p>
            <a:pPr>
              <a:defRPr/>
            </a:pPr>
            <a:r>
              <a:rPr lang="en-US" sz="3300" dirty="0">
                <a:latin typeface="Segoe UI Light" panose="020B0502040204020203" pitchFamily="34" charset="0"/>
              </a:rPr>
              <a:t>One-sentence (or longer) summary of mini-lecture, video, or demo  </a:t>
            </a:r>
          </a:p>
          <a:p>
            <a:pPr>
              <a:defRPr/>
            </a:pPr>
            <a:r>
              <a:rPr lang="en-US" sz="3300" dirty="0">
                <a:latin typeface="Segoe UI Light" panose="020B0502040204020203" pitchFamily="34" charset="0"/>
              </a:rPr>
              <a:t>Recast material as a graphic </a:t>
            </a:r>
            <a:r>
              <a:rPr lang="en-US" sz="3100" dirty="0">
                <a:latin typeface="Segoe UI Light" panose="020B0502040204020203" pitchFamily="34" charset="0"/>
              </a:rPr>
              <a:t>(concept map, matrix, flowchart, concept circle diagram/Venn-type diagram) </a:t>
            </a:r>
            <a:endParaRPr lang="en-US" sz="3300" dirty="0">
              <a:latin typeface="Segoe UI Light" panose="020B0502040204020203" pitchFamily="34" charset="0"/>
            </a:endParaRPr>
          </a:p>
          <a:p>
            <a:pPr marL="0" indent="0" eaLnBrk="1" hangingPunct="1">
              <a:buFont typeface="Arial" charset="0"/>
              <a:buNone/>
              <a:defRPr/>
            </a:pPr>
            <a:endParaRPr lang="en-US" sz="3300" dirty="0">
              <a:latin typeface="Helvetica" pitchFamily="34" charset="0"/>
            </a:endParaRPr>
          </a:p>
          <a:p>
            <a:pPr eaLnBrk="1" hangingPunct="1">
              <a:defRPr/>
            </a:pPr>
            <a:endParaRPr lang="en-US" dirty="0">
              <a:latin typeface="Helvetica" pitchFamily="34" charset="0"/>
            </a:endParaRPr>
          </a:p>
          <a:p>
            <a:pPr>
              <a:defRPr/>
            </a:pPr>
            <a:endParaRPr lang="en-US" dirty="0"/>
          </a:p>
        </p:txBody>
      </p:sp>
    </p:spTree>
    <p:extLst>
      <p:ext uri="{BB962C8B-B14F-4D97-AF65-F5344CB8AC3E}">
        <p14:creationId xmlns:p14="http://schemas.microsoft.com/office/powerpoint/2010/main" val="2126021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2" name="Rectangle 2"/>
          <p:cNvSpPr>
            <a:spLocks noGrp="1" noRot="1" noChangeArrowheads="1"/>
          </p:cNvSpPr>
          <p:nvPr>
            <p:ph type="title"/>
          </p:nvPr>
        </p:nvSpPr>
        <p:spPr>
          <a:xfrm>
            <a:off x="301625" y="228600"/>
            <a:ext cx="8540750" cy="355600"/>
          </a:xfrm>
        </p:spPr>
        <p:txBody>
          <a:bodyPr rtlCol="0">
            <a:normAutofit fontScale="90000"/>
          </a:bodyPr>
          <a:lstStyle/>
          <a:p>
            <a:pPr eaLnBrk="1" fontAlgn="auto" hangingPunct="1">
              <a:spcAft>
                <a:spcPts val="0"/>
              </a:spcAft>
              <a:defRPr/>
            </a:pPr>
            <a:endParaRPr lang="en-US" sz="4000"/>
          </a:p>
        </p:txBody>
      </p:sp>
      <p:sp>
        <p:nvSpPr>
          <p:cNvPr id="25603" name="Rectangle 3"/>
          <p:cNvSpPr>
            <a:spLocks noGrp="1" noRot="1" noChangeArrowheads="1"/>
          </p:cNvSpPr>
          <p:nvPr>
            <p:ph type="body" idx="1"/>
          </p:nvPr>
        </p:nvSpPr>
        <p:spPr>
          <a:xfrm>
            <a:off x="993775" y="1397000"/>
            <a:ext cx="7848600" cy="5232400"/>
          </a:xfrm>
        </p:spPr>
        <p:txBody>
          <a:bodyPr>
            <a:normAutofit/>
          </a:bodyPr>
          <a:lstStyle/>
          <a:p>
            <a:pPr>
              <a:defRPr/>
            </a:pPr>
            <a:r>
              <a:rPr lang="en-US" sz="3300" dirty="0">
                <a:latin typeface="Segoe UI Light" panose="020B0502040204020203" pitchFamily="34" charset="0"/>
              </a:rPr>
              <a:t>Correct an error </a:t>
            </a:r>
          </a:p>
          <a:p>
            <a:pPr>
              <a:defRPr/>
            </a:pPr>
            <a:r>
              <a:rPr lang="en-US" sz="3300" dirty="0">
                <a:latin typeface="Segoe UI Light" panose="020B0502040204020203" pitchFamily="34" charset="0"/>
              </a:rPr>
              <a:t>Support a statement </a:t>
            </a:r>
          </a:p>
          <a:p>
            <a:pPr>
              <a:defRPr/>
            </a:pPr>
            <a:r>
              <a:rPr lang="en-US" sz="3300" dirty="0">
                <a:latin typeface="Segoe UI Light" panose="020B0502040204020203" pitchFamily="34" charset="0"/>
              </a:rPr>
              <a:t>Problem to solve </a:t>
            </a:r>
          </a:p>
          <a:p>
            <a:pPr>
              <a:defRPr/>
            </a:pPr>
            <a:r>
              <a:rPr lang="en-US" sz="3300" dirty="0">
                <a:latin typeface="Segoe UI Light" panose="020B0502040204020203" pitchFamily="34" charset="0"/>
              </a:rPr>
              <a:t>Worksheet/exercise </a:t>
            </a:r>
          </a:p>
          <a:p>
            <a:pPr eaLnBrk="1" hangingPunct="1">
              <a:defRPr/>
            </a:pPr>
            <a:r>
              <a:rPr lang="en-US" sz="3300" dirty="0">
                <a:latin typeface="Segoe UI Light" panose="020B0502040204020203" pitchFamily="34" charset="0"/>
              </a:rPr>
              <a:t>Question for future test </a:t>
            </a:r>
          </a:p>
          <a:p>
            <a:pPr eaLnBrk="1" hangingPunct="1">
              <a:defRPr/>
            </a:pPr>
            <a:r>
              <a:rPr lang="en-US" sz="3300" dirty="0">
                <a:latin typeface="Segoe UI Light" panose="020B0502040204020203" pitchFamily="34" charset="0"/>
              </a:rPr>
              <a:t>Reaction/reflection paragraph or two (e.g., most important/valuable/useful/ surprising/“muddiest” point)</a:t>
            </a:r>
          </a:p>
        </p:txBody>
      </p:sp>
    </p:spTree>
    <p:extLst>
      <p:ext uri="{BB962C8B-B14F-4D97-AF65-F5344CB8AC3E}">
        <p14:creationId xmlns:p14="http://schemas.microsoft.com/office/powerpoint/2010/main" val="2761363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Segoe UI Light" panose="020B0502040204020203" pitchFamily="34" charset="0"/>
              </a:rPr>
              <a:t>Principle #4 </a:t>
            </a:r>
          </a:p>
        </p:txBody>
      </p:sp>
      <p:sp>
        <p:nvSpPr>
          <p:cNvPr id="3" name="Content Placeholder 2"/>
          <p:cNvSpPr>
            <a:spLocks noGrp="1"/>
          </p:cNvSpPr>
          <p:nvPr>
            <p:ph idx="1"/>
          </p:nvPr>
        </p:nvSpPr>
        <p:spPr>
          <a:xfrm>
            <a:off x="1143000" y="2286000"/>
            <a:ext cx="7543800" cy="3657600"/>
          </a:xfrm>
        </p:spPr>
        <p:txBody>
          <a:bodyPr/>
          <a:lstStyle/>
          <a:p>
            <a:pPr marL="0" indent="0">
              <a:buNone/>
            </a:pPr>
            <a:r>
              <a:rPr lang="en-US" sz="3500" dirty="0">
                <a:latin typeface="Segoe UI Light" panose="020B0502040204020203" pitchFamily="34" charset="0"/>
              </a:rPr>
              <a:t>… students receive </a:t>
            </a:r>
            <a:r>
              <a:rPr lang="en-US" sz="3500" b="1" i="1" dirty="0">
                <a:latin typeface="Segoe UI Light" panose="020B0502040204020203" pitchFamily="34" charset="0"/>
              </a:rPr>
              <a:t>targeted</a:t>
            </a:r>
            <a:r>
              <a:rPr lang="en-US" sz="3500" dirty="0">
                <a:latin typeface="Segoe UI Light" panose="020B0502040204020203" pitchFamily="34" charset="0"/>
              </a:rPr>
              <a:t> feedback on how to improve their performance in further practice, </a:t>
            </a:r>
            <a:r>
              <a:rPr lang="en-US" sz="3500" i="1" dirty="0">
                <a:latin typeface="Segoe UI Light" panose="020B0502040204020203" pitchFamily="34" charset="0"/>
              </a:rPr>
              <a:t>assuming they read and accurately interpret that feedback</a:t>
            </a:r>
            <a:r>
              <a:rPr lang="en-US" sz="3500" dirty="0">
                <a:latin typeface="Segoe UI Light" panose="020B0502040204020203" pitchFamily="34" charset="0"/>
              </a:rPr>
              <a:t>, which they do not always do. </a:t>
            </a:r>
          </a:p>
          <a:p>
            <a:pPr marL="0" indent="0">
              <a:buNone/>
            </a:pPr>
            <a:endParaRPr lang="en-US" sz="3500" dirty="0">
              <a:latin typeface="Segoe UI Light" panose="020B0502040204020203" pitchFamily="34" charset="0"/>
            </a:endParaRPr>
          </a:p>
        </p:txBody>
      </p:sp>
    </p:spTree>
    <p:extLst>
      <p:ext uri="{BB962C8B-B14F-4D97-AF65-F5344CB8AC3E}">
        <p14:creationId xmlns:p14="http://schemas.microsoft.com/office/powerpoint/2010/main" val="260432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spcBef>
                <a:spcPct val="0"/>
              </a:spcBef>
              <a:buClrTx/>
              <a:buSzTx/>
              <a:buFontTx/>
              <a:buNone/>
            </a:pPr>
            <a:fld id="{E1770ED1-3974-43DC-98D2-F7C94B67E769}" type="slidenum">
              <a:rPr lang="en-US" altLang="en-US" sz="1000"/>
              <a:pPr>
                <a:spcBef>
                  <a:spcPct val="0"/>
                </a:spcBef>
                <a:buClrTx/>
                <a:buSzTx/>
                <a:buFontTx/>
                <a:buNone/>
              </a:pPr>
              <a:t>15</a:t>
            </a:fld>
            <a:endParaRPr lang="en-US" altLang="en-US" sz="1000"/>
          </a:p>
        </p:txBody>
      </p:sp>
      <p:sp>
        <p:nvSpPr>
          <p:cNvPr id="168962" name="Rectangle 2"/>
          <p:cNvSpPr>
            <a:spLocks noGrp="1" noChangeArrowheads="1"/>
          </p:cNvSpPr>
          <p:nvPr>
            <p:ph type="title"/>
          </p:nvPr>
        </p:nvSpPr>
        <p:spPr>
          <a:xfrm>
            <a:off x="685800" y="304800"/>
            <a:ext cx="7772400" cy="1143000"/>
          </a:xfrm>
        </p:spPr>
        <p:txBody>
          <a:bodyPr/>
          <a:lstStyle/>
          <a:p>
            <a:pPr eaLnBrk="1" hangingPunct="1">
              <a:defRPr/>
            </a:pPr>
            <a:r>
              <a:rPr lang="en-US" sz="4800" b="1" dirty="0">
                <a:latin typeface="Segoe UI Light" panose="020B0502040204020203" pitchFamily="34" charset="0"/>
              </a:rPr>
              <a:t>What can you do?</a:t>
            </a:r>
          </a:p>
        </p:txBody>
      </p:sp>
      <p:sp>
        <p:nvSpPr>
          <p:cNvPr id="168963" name="Rectangle 3"/>
          <p:cNvSpPr>
            <a:spLocks noGrp="1" noChangeArrowheads="1"/>
          </p:cNvSpPr>
          <p:nvPr>
            <p:ph type="body" idx="1"/>
          </p:nvPr>
        </p:nvSpPr>
        <p:spPr>
          <a:xfrm>
            <a:off x="990600" y="1717675"/>
            <a:ext cx="7620000" cy="4530725"/>
          </a:xfrm>
        </p:spPr>
        <p:txBody>
          <a:bodyPr/>
          <a:lstStyle/>
          <a:p>
            <a:pPr eaLnBrk="1" hangingPunct="1">
              <a:buFontTx/>
              <a:buChar char="-"/>
              <a:defRPr/>
            </a:pPr>
            <a:r>
              <a:rPr lang="en-US" sz="3400" dirty="0">
                <a:latin typeface="Segoe UI Light" panose="020B0502040204020203" pitchFamily="34" charset="0"/>
              </a:rPr>
              <a:t>Have students summarize your feedback back to you.  </a:t>
            </a:r>
          </a:p>
          <a:p>
            <a:pPr eaLnBrk="1" hangingPunct="1">
              <a:buFontTx/>
              <a:buChar char="-"/>
              <a:defRPr/>
            </a:pPr>
            <a:r>
              <a:rPr lang="en-US" sz="3400" dirty="0">
                <a:latin typeface="Segoe UI Light" panose="020B0502040204020203" pitchFamily="34" charset="0"/>
              </a:rPr>
              <a:t>Clarify standards.</a:t>
            </a:r>
          </a:p>
          <a:p>
            <a:pPr eaLnBrk="1" hangingPunct="1">
              <a:buFontTx/>
              <a:buChar char="-"/>
              <a:defRPr/>
            </a:pPr>
            <a:r>
              <a:rPr lang="en-US" sz="3400" dirty="0">
                <a:latin typeface="Segoe UI Light" panose="020B0502040204020203" pitchFamily="34" charset="0"/>
              </a:rPr>
              <a:t>More modeling or feedback with new info or interpretations</a:t>
            </a:r>
          </a:p>
          <a:p>
            <a:pPr eaLnBrk="1" hangingPunct="1">
              <a:buFontTx/>
              <a:buChar char="-"/>
              <a:defRPr/>
            </a:pPr>
            <a:r>
              <a:rPr lang="en-US" sz="3400" dirty="0">
                <a:latin typeface="Segoe UI Light" panose="020B0502040204020203" pitchFamily="34" charset="0"/>
              </a:rPr>
              <a:t>Change students’ values/attitudes.</a:t>
            </a:r>
          </a:p>
          <a:p>
            <a:pPr eaLnBrk="1" hangingPunct="1">
              <a:buFontTx/>
              <a:buChar char="-"/>
              <a:defRPr/>
            </a:pPr>
            <a:r>
              <a:rPr lang="en-US" sz="3400" dirty="0">
                <a:latin typeface="Segoe UI Light" panose="020B0502040204020203" pitchFamily="34" charset="0"/>
              </a:rPr>
              <a:t>Enlist other students to help.</a:t>
            </a:r>
          </a:p>
          <a:p>
            <a:pPr eaLnBrk="1" hangingPunct="1">
              <a:buFontTx/>
              <a:buNone/>
              <a:defRPr/>
            </a:pPr>
            <a:r>
              <a:rPr lang="en-US" sz="3400" dirty="0">
                <a:solidFill>
                  <a:schemeClr val="tx2"/>
                </a:solidFill>
                <a:latin typeface="Segoe UI Light" panose="020B0502040204020203" pitchFamily="34" charset="0"/>
              </a:rPr>
              <a:t>	</a:t>
            </a:r>
          </a:p>
          <a:p>
            <a:pPr eaLnBrk="1" hangingPunct="1">
              <a:buFontTx/>
              <a:buNone/>
              <a:defRPr/>
            </a:pPr>
            <a:r>
              <a:rPr lang="en-US" sz="3400" b="1" i="1" dirty="0">
                <a:latin typeface="Segoe UI Light" panose="020B0502040204020203" pitchFamily="34" charset="0"/>
              </a:rPr>
              <a:t>	</a:t>
            </a:r>
          </a:p>
        </p:txBody>
      </p:sp>
    </p:spTree>
    <p:extLst>
      <p:ext uri="{BB962C8B-B14F-4D97-AF65-F5344CB8AC3E}">
        <p14:creationId xmlns:p14="http://schemas.microsoft.com/office/powerpoint/2010/main" val="2805595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143000"/>
          </a:xfrm>
        </p:spPr>
        <p:txBody>
          <a:bodyPr/>
          <a:lstStyle/>
          <a:p>
            <a:r>
              <a:rPr lang="en-US" sz="4800" b="1" dirty="0">
                <a:latin typeface="Segoe UI Light" panose="020B0502040204020203" pitchFamily="34" charset="0"/>
              </a:rPr>
              <a:t>Principle #5 </a:t>
            </a:r>
          </a:p>
        </p:txBody>
      </p:sp>
      <p:sp>
        <p:nvSpPr>
          <p:cNvPr id="3" name="Content Placeholder 2"/>
          <p:cNvSpPr>
            <a:spLocks noGrp="1"/>
          </p:cNvSpPr>
          <p:nvPr>
            <p:ph idx="1"/>
          </p:nvPr>
        </p:nvSpPr>
        <p:spPr>
          <a:xfrm>
            <a:off x="1066800" y="2590800"/>
            <a:ext cx="7543800" cy="3124200"/>
          </a:xfrm>
        </p:spPr>
        <p:txBody>
          <a:bodyPr/>
          <a:lstStyle/>
          <a:p>
            <a:pPr marL="0" indent="0">
              <a:buNone/>
            </a:pPr>
            <a:r>
              <a:rPr lang="en-US" sz="3500" dirty="0">
                <a:latin typeface="Segoe UI Light" panose="020B0502040204020203" pitchFamily="34" charset="0"/>
              </a:rPr>
              <a:t>… students relate new material to their prior knowledge about it. This points to the importance of the validity and the organization of that prior knowledge. </a:t>
            </a:r>
          </a:p>
        </p:txBody>
      </p:sp>
    </p:spTree>
    <p:extLst>
      <p:ext uri="{BB962C8B-B14F-4D97-AF65-F5344CB8AC3E}">
        <p14:creationId xmlns:p14="http://schemas.microsoft.com/office/powerpoint/2010/main" val="260432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143000"/>
          </a:xfrm>
        </p:spPr>
        <p:txBody>
          <a:bodyPr/>
          <a:lstStyle/>
          <a:p>
            <a:r>
              <a:rPr lang="en-US" sz="4800" b="1" dirty="0">
                <a:latin typeface="Segoe UI Light" panose="020B0502040204020203" pitchFamily="34" charset="0"/>
              </a:rPr>
              <a:t>Principle #6 </a:t>
            </a:r>
          </a:p>
        </p:txBody>
      </p:sp>
      <p:sp>
        <p:nvSpPr>
          <p:cNvPr id="3" name="Content Placeholder 2"/>
          <p:cNvSpPr>
            <a:spLocks noGrp="1"/>
          </p:cNvSpPr>
          <p:nvPr>
            <p:ph idx="1"/>
          </p:nvPr>
        </p:nvSpPr>
        <p:spPr>
          <a:xfrm>
            <a:off x="762000" y="1981200"/>
            <a:ext cx="8077200" cy="4267200"/>
          </a:xfrm>
        </p:spPr>
        <p:txBody>
          <a:bodyPr/>
          <a:lstStyle/>
          <a:p>
            <a:pPr marL="0" indent="0">
              <a:buNone/>
            </a:pPr>
            <a:r>
              <a:rPr lang="en-US" sz="3400" dirty="0">
                <a:latin typeface="Segoe UI Light" panose="020B0502040204020203" pitchFamily="34" charset="0"/>
              </a:rPr>
              <a:t>… material creates impasses in students’ current mental models―that is, conflicts, contradictions, anomalies, uncertainties, and ambiguities, which in turn stimulate curiosity, inquiry, questioning, problem solving, and deep reasoning to restore “cognitive equilibrium.” </a:t>
            </a:r>
          </a:p>
        </p:txBody>
      </p:sp>
    </p:spTree>
    <p:extLst>
      <p:ext uri="{BB962C8B-B14F-4D97-AF65-F5344CB8AC3E}">
        <p14:creationId xmlns:p14="http://schemas.microsoft.com/office/powerpoint/2010/main" val="1103623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Segoe UI Light" panose="020B0502040204020203" pitchFamily="34" charset="0"/>
              </a:rPr>
              <a:t>Principle #7 </a:t>
            </a:r>
          </a:p>
        </p:txBody>
      </p:sp>
      <p:sp>
        <p:nvSpPr>
          <p:cNvPr id="3" name="Content Placeholder 2"/>
          <p:cNvSpPr>
            <a:spLocks noGrp="1"/>
          </p:cNvSpPr>
          <p:nvPr>
            <p:ph idx="1"/>
          </p:nvPr>
        </p:nvSpPr>
        <p:spPr>
          <a:xfrm>
            <a:off x="914400" y="2133600"/>
            <a:ext cx="7772400" cy="3733800"/>
          </a:xfrm>
        </p:spPr>
        <p:txBody>
          <a:bodyPr/>
          <a:lstStyle/>
          <a:p>
            <a:pPr marL="0" indent="0">
              <a:buNone/>
            </a:pPr>
            <a:r>
              <a:rPr lang="en-US" sz="3400" dirty="0">
                <a:latin typeface="Segoe UI Light" panose="020B0502040204020203" pitchFamily="34" charset="0"/>
              </a:rPr>
              <a:t>… students practice </a:t>
            </a:r>
            <a:r>
              <a:rPr lang="en-US" sz="3400" i="1" dirty="0">
                <a:latin typeface="Segoe UI Light" panose="020B0502040204020203" pitchFamily="34" charset="0"/>
              </a:rPr>
              <a:t>elaborative rehearsal </a:t>
            </a:r>
            <a:r>
              <a:rPr lang="en-US" sz="3400" dirty="0">
                <a:latin typeface="Segoe UI Light" panose="020B0502040204020203" pitchFamily="34" charset="0"/>
              </a:rPr>
              <a:t>—that is, think about material’s meaning, importance, and connection to their prior knowledge, beliefs, and mental models</a:t>
            </a:r>
            <a:r>
              <a:rPr lang="en-US" sz="3500" dirty="0">
                <a:latin typeface="Segoe UI Light" panose="020B0502040204020203" pitchFamily="34" charset="0"/>
              </a:rPr>
              <a:t>. </a:t>
            </a:r>
            <a:r>
              <a:rPr lang="en-US" sz="3400" dirty="0">
                <a:latin typeface="Segoe UI Light" panose="020B0502040204020203" pitchFamily="34" charset="0"/>
              </a:rPr>
              <a:t>This moves it from working memory into long-term memory.  </a:t>
            </a:r>
          </a:p>
          <a:p>
            <a:endParaRPr lang="en-US" dirty="0"/>
          </a:p>
        </p:txBody>
      </p:sp>
    </p:spTree>
    <p:extLst>
      <p:ext uri="{BB962C8B-B14F-4D97-AF65-F5344CB8AC3E}">
        <p14:creationId xmlns:p14="http://schemas.microsoft.com/office/powerpoint/2010/main" val="260432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sz="4800" b="1" dirty="0">
                <a:latin typeface="Segoe UI Light" panose="020B0502040204020203" pitchFamily="34" charset="0"/>
              </a:rPr>
              <a:t>Principle #8 </a:t>
            </a:r>
          </a:p>
        </p:txBody>
      </p:sp>
      <p:sp>
        <p:nvSpPr>
          <p:cNvPr id="3" name="Content Placeholder 2"/>
          <p:cNvSpPr>
            <a:spLocks noGrp="1"/>
          </p:cNvSpPr>
          <p:nvPr>
            <p:ph idx="1"/>
          </p:nvPr>
        </p:nvSpPr>
        <p:spPr>
          <a:xfrm>
            <a:off x="838200" y="2133600"/>
            <a:ext cx="7848600" cy="3962400"/>
          </a:xfrm>
        </p:spPr>
        <p:txBody>
          <a:bodyPr/>
          <a:lstStyle/>
          <a:p>
            <a:pPr marL="0" indent="0">
              <a:buNone/>
            </a:pPr>
            <a:r>
              <a:rPr lang="en-US" sz="3500" dirty="0">
                <a:latin typeface="Segoe UI Light" panose="020B0502040204020203" pitchFamily="34" charset="0"/>
              </a:rPr>
              <a:t>… students attend to and focus on material. To attract and hold students’ focus: human faces, color, intensity, extreme contrasts, movement, change, drama, personal relevance, and your enthusiasm and public speaking skills.</a:t>
            </a:r>
          </a:p>
          <a:p>
            <a:endParaRPr lang="en-US" dirty="0">
              <a:latin typeface="Segoe UI Light" panose="020B0502040204020203" pitchFamily="34" charset="0"/>
            </a:endParaRPr>
          </a:p>
        </p:txBody>
      </p:sp>
    </p:spTree>
    <p:extLst>
      <p:ext uri="{BB962C8B-B14F-4D97-AF65-F5344CB8AC3E}">
        <p14:creationId xmlns:p14="http://schemas.microsoft.com/office/powerpoint/2010/main" val="168088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z="5000" b="1" dirty="0">
                <a:solidFill>
                  <a:schemeClr val="accent1">
                    <a:lumMod val="60000"/>
                    <a:lumOff val="40000"/>
                  </a:schemeClr>
                </a:solidFill>
                <a:latin typeface="Segoe UI Light" panose="020B0502040204020203" pitchFamily="34" charset="0"/>
              </a:rPr>
              <a:t>Learning Outcomes for You</a:t>
            </a:r>
            <a:endParaRPr lang="en-US" sz="5000" dirty="0">
              <a:solidFill>
                <a:schemeClr val="accent1">
                  <a:lumMod val="60000"/>
                  <a:lumOff val="40000"/>
                </a:schemeClr>
              </a:solidFill>
            </a:endParaRPr>
          </a:p>
        </p:txBody>
      </p:sp>
      <p:sp>
        <p:nvSpPr>
          <p:cNvPr id="3" name="Content Placeholder 2"/>
          <p:cNvSpPr>
            <a:spLocks noGrp="1"/>
          </p:cNvSpPr>
          <p:nvPr>
            <p:ph idx="1"/>
          </p:nvPr>
        </p:nvSpPr>
        <p:spPr>
          <a:xfrm>
            <a:off x="838200" y="2133600"/>
            <a:ext cx="7772400" cy="4267200"/>
          </a:xfrm>
        </p:spPr>
        <p:txBody>
          <a:bodyPr/>
          <a:lstStyle/>
          <a:p>
            <a:pPr eaLnBrk="1" hangingPunct="1">
              <a:defRPr/>
            </a:pPr>
            <a:r>
              <a:rPr lang="en-US" sz="3400" dirty="0">
                <a:latin typeface="Segoe UI Light" panose="020B0502040204020203" pitchFamily="34" charset="0"/>
              </a:rPr>
              <a:t>Implement teaching/learning methods and activities that, as cognitive science research finds, enhance students’ </a:t>
            </a:r>
            <a:r>
              <a:rPr lang="en-US" sz="3400" i="1" dirty="0">
                <a:latin typeface="Segoe UI Light" panose="020B0502040204020203" pitchFamily="34" charset="0"/>
              </a:rPr>
              <a:t>deep learning</a:t>
            </a:r>
            <a:r>
              <a:rPr lang="en-US" sz="3400" dirty="0">
                <a:latin typeface="Segoe UI Light" panose="020B0502040204020203" pitchFamily="34" charset="0"/>
              </a:rPr>
              <a:t>, </a:t>
            </a:r>
            <a:r>
              <a:rPr lang="en-US" sz="3400" i="1" dirty="0">
                <a:latin typeface="Segoe UI Light" panose="020B0502040204020203" pitchFamily="34" charset="0"/>
              </a:rPr>
              <a:t>retention, </a:t>
            </a:r>
            <a:r>
              <a:rPr lang="en-US" sz="3400" dirty="0">
                <a:latin typeface="Segoe UI Light" panose="020B0502040204020203" pitchFamily="34" charset="0"/>
              </a:rPr>
              <a:t>and </a:t>
            </a:r>
            <a:r>
              <a:rPr lang="en-US" sz="3400" i="1" dirty="0">
                <a:latin typeface="Segoe UI Light" panose="020B0502040204020203" pitchFamily="34" charset="0"/>
              </a:rPr>
              <a:t>retrieval</a:t>
            </a:r>
            <a:r>
              <a:rPr lang="en-US" sz="3400" dirty="0">
                <a:latin typeface="Segoe UI Light" panose="020B0502040204020203" pitchFamily="34" charset="0"/>
              </a:rPr>
              <a:t> of material.</a:t>
            </a:r>
          </a:p>
          <a:p>
            <a:pPr eaLnBrk="1" hangingPunct="1">
              <a:defRPr/>
            </a:pPr>
            <a:r>
              <a:rPr lang="en-US" sz="3400" dirty="0">
                <a:latin typeface="Segoe UI Light" panose="020B0502040204020203" pitchFamily="34" charset="0"/>
              </a:rPr>
              <a:t>Share these with students to help them learn how to learn. </a:t>
            </a:r>
          </a:p>
          <a:p>
            <a:pPr marL="0" indent="0" eaLnBrk="1" hangingPunct="1">
              <a:buNone/>
              <a:defRPr/>
            </a:pPr>
            <a:endParaRPr lang="en-US" sz="3400" dirty="0">
              <a:latin typeface="Segoe UI Light" panose="020B0502040204020203" pitchFamily="34" charset="0"/>
            </a:endParaRPr>
          </a:p>
          <a:p>
            <a:endParaRPr lang="en-US" dirty="0"/>
          </a:p>
        </p:txBody>
      </p:sp>
    </p:spTree>
    <p:extLst>
      <p:ext uri="{BB962C8B-B14F-4D97-AF65-F5344CB8AC3E}">
        <p14:creationId xmlns:p14="http://schemas.microsoft.com/office/powerpoint/2010/main" val="2444246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21771" y="324643"/>
            <a:ext cx="8456613" cy="1027113"/>
          </a:xfrm>
        </p:spPr>
        <p:txBody>
          <a:bodyPr/>
          <a:lstStyle/>
          <a:p>
            <a:pPr eaLnBrk="1" hangingPunct="1">
              <a:defRPr/>
            </a:pPr>
            <a:r>
              <a:rPr lang="en-US" sz="4800" b="1" dirty="0">
                <a:effectLst>
                  <a:outerShdw blurRad="38100" dist="38100" dir="2700000" algn="tl">
                    <a:srgbClr val="000000">
                      <a:alpha val="43137"/>
                    </a:srgbClr>
                  </a:outerShdw>
                </a:effectLst>
                <a:latin typeface="Segoe UI Light" panose="020B0502040204020203" pitchFamily="34" charset="0"/>
              </a:rPr>
              <a:t>Distractions</a:t>
            </a:r>
          </a:p>
        </p:txBody>
      </p:sp>
      <p:sp>
        <p:nvSpPr>
          <p:cNvPr id="22531" name="Rectangle 2"/>
          <p:cNvSpPr>
            <a:spLocks noGrp="1" noChangeArrowheads="1"/>
          </p:cNvSpPr>
          <p:nvPr>
            <p:ph type="body" idx="1"/>
          </p:nvPr>
        </p:nvSpPr>
        <p:spPr>
          <a:xfrm>
            <a:off x="609600" y="1447800"/>
            <a:ext cx="7696200" cy="4648200"/>
          </a:xfrm>
        </p:spPr>
        <p:txBody>
          <a:bodyPr/>
          <a:lstStyle/>
          <a:p>
            <a:pPr marL="625056" eaLnBrk="1" hangingPunct="1">
              <a:defRPr/>
            </a:pPr>
            <a:r>
              <a:rPr lang="en-US" sz="3400" dirty="0">
                <a:latin typeface="Segoe UI Light" panose="020B0502040204020203" pitchFamily="34" charset="0"/>
              </a:rPr>
              <a:t>Interfere with attention, elaborative rehearsal, encoding, storage, retrieval – </a:t>
            </a:r>
            <a:r>
              <a:rPr lang="en-US" sz="3400" i="1" dirty="0">
                <a:latin typeface="Segoe UI Light" panose="020B0502040204020203" pitchFamily="34" charset="0"/>
              </a:rPr>
              <a:t>every learning process</a:t>
            </a:r>
            <a:r>
              <a:rPr lang="en-US" sz="3400" dirty="0">
                <a:latin typeface="Segoe UI Light" panose="020B0502040204020203" pitchFamily="34" charset="0"/>
              </a:rPr>
              <a:t>. </a:t>
            </a:r>
          </a:p>
          <a:p>
            <a:pPr marL="625056" eaLnBrk="1" hangingPunct="1">
              <a:defRPr/>
            </a:pPr>
            <a:r>
              <a:rPr lang="en-US" altLang="en-US" sz="3400" dirty="0">
                <a:latin typeface="Segoe UI Light" panose="020B0502040204020203" pitchFamily="34" charset="0"/>
              </a:rPr>
              <a:t>Digital distractions reduce attention span, focus, engagement, learning, and grades.</a:t>
            </a:r>
          </a:p>
          <a:p>
            <a:pPr marL="625056" eaLnBrk="1" hangingPunct="1">
              <a:defRPr/>
            </a:pPr>
            <a:r>
              <a:rPr lang="en-US" altLang="en-US" sz="3400" dirty="0">
                <a:latin typeface="Segoe UI Light" panose="020B0502040204020203" pitchFamily="34" charset="0"/>
              </a:rPr>
              <a:t>“Multitasking” = task switching (unless activities use different parts of brain)</a:t>
            </a:r>
          </a:p>
          <a:p>
            <a:pPr marL="625056" eaLnBrk="1" hangingPunct="1">
              <a:defRPr/>
            </a:pPr>
            <a:endParaRPr lang="en-US" sz="3500" dirty="0">
              <a:latin typeface="Segoe UI Light" panose="020B0502040204020203" pitchFamily="34" charset="0"/>
            </a:endParaRPr>
          </a:p>
          <a:p>
            <a:pPr marL="625056" eaLnBrk="1" hangingPunct="1">
              <a:defRPr/>
            </a:pPr>
            <a:endParaRPr lang="en-US" sz="3600" dirty="0">
              <a:latin typeface="Segoe UI Light" panose="020B0502040204020203" pitchFamily="34" charset="0"/>
            </a:endParaRPr>
          </a:p>
        </p:txBody>
      </p:sp>
    </p:spTree>
    <p:extLst>
      <p:ext uri="{BB962C8B-B14F-4D97-AF65-F5344CB8AC3E}">
        <p14:creationId xmlns:p14="http://schemas.microsoft.com/office/powerpoint/2010/main" val="3370426194"/>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7813"/>
            <a:ext cx="8229600" cy="179387"/>
          </a:xfrm>
          <a:noFill/>
          <a:extLst>
            <a:ext uri="{909E8E84-426E-40DD-AFC4-6F175D3DCCD1}">
              <a14:hiddenFill xmlns:a14="http://schemas.microsoft.com/office/drawing/2010/main">
                <a:solidFill>
                  <a:srgbClr val="FFFFFF"/>
                </a:solidFill>
              </a14:hiddenFill>
            </a:ext>
          </a:extLst>
        </p:spPr>
        <p:txBody>
          <a:bodyPr/>
          <a:lstStyle/>
          <a:p>
            <a:endParaRPr lang="en-US" altLang="en-US" sz="4000">
              <a:effectLst/>
            </a:endParaRPr>
          </a:p>
        </p:txBody>
      </p:sp>
      <p:sp>
        <p:nvSpPr>
          <p:cNvPr id="71683" name="Rectangle 3"/>
          <p:cNvSpPr>
            <a:spLocks noGrp="1" noChangeArrowheads="1"/>
          </p:cNvSpPr>
          <p:nvPr>
            <p:ph type="body" idx="1"/>
          </p:nvPr>
        </p:nvSpPr>
        <p:spPr>
          <a:xfrm>
            <a:off x="457200" y="914400"/>
            <a:ext cx="8229600" cy="5181600"/>
          </a:xfrm>
        </p:spPr>
        <p:txBody>
          <a:bodyPr/>
          <a:lstStyle/>
          <a:p>
            <a:pPr>
              <a:defRPr/>
            </a:pPr>
            <a:r>
              <a:rPr lang="en-US" sz="3500" dirty="0">
                <a:latin typeface="Segoe UI Light" panose="020B0502040204020203" pitchFamily="34" charset="0"/>
              </a:rPr>
              <a:t>Multitasking is stressful and inefficient.  </a:t>
            </a:r>
          </a:p>
          <a:p>
            <a:pPr lvl="1">
              <a:defRPr/>
            </a:pPr>
            <a:r>
              <a:rPr lang="en-US" sz="2600" dirty="0">
                <a:latin typeface="Segoe UI Light" panose="020B0502040204020203" pitchFamily="34" charset="0"/>
                <a:hlinkClick r:id="rId2"/>
              </a:rPr>
              <a:t>https://consumer.healthday.com/encyclopedia/emotional-health-17/emotional-disorder-news-228/multitasking-and-stress-646052.html</a:t>
            </a:r>
            <a:endParaRPr lang="en-US" sz="2600" dirty="0">
              <a:latin typeface="Segoe UI Light" panose="020B0502040204020203" pitchFamily="34" charset="0"/>
            </a:endParaRPr>
          </a:p>
          <a:p>
            <a:pPr lvl="1">
              <a:defRPr/>
            </a:pPr>
            <a:r>
              <a:rPr lang="en-US" sz="2600" dirty="0">
                <a:latin typeface="Segoe UI Light" panose="020B0502040204020203" pitchFamily="34" charset="0"/>
                <a:hlinkClick r:id="rId3"/>
              </a:rPr>
              <a:t>http://workplacewellnesssystems.co.nz/the-negative-effects-of-multitasking-in-the-workplace/</a:t>
            </a:r>
            <a:endParaRPr lang="en-US" sz="2600" dirty="0">
              <a:latin typeface="Segoe UI Light" panose="020B0502040204020203" pitchFamily="34" charset="0"/>
            </a:endParaRPr>
          </a:p>
          <a:p>
            <a:pPr lvl="1">
              <a:defRPr/>
            </a:pPr>
            <a:r>
              <a:rPr lang="en-US" sz="2600" dirty="0">
                <a:latin typeface="Segoe UI Light" panose="020B0502040204020203" pitchFamily="34" charset="0"/>
                <a:hlinkClick r:id="rId4"/>
              </a:rPr>
              <a:t>https://bebrainfit.com/cognitive-costs-multitasking/</a:t>
            </a:r>
            <a:endParaRPr lang="en-US" sz="2600" dirty="0">
              <a:latin typeface="Segoe UI Light" panose="020B0502040204020203" pitchFamily="34" charset="0"/>
            </a:endParaRPr>
          </a:p>
          <a:p>
            <a:pPr marL="0" indent="0">
              <a:buNone/>
              <a:defRPr/>
            </a:pPr>
            <a:endParaRPr lang="en-US" sz="1200" dirty="0">
              <a:latin typeface="Segoe UI Light" panose="020B0502040204020203" pitchFamily="34" charset="0"/>
            </a:endParaRPr>
          </a:p>
          <a:p>
            <a:pPr>
              <a:defRPr/>
            </a:pPr>
            <a:r>
              <a:rPr lang="en-US" sz="3500" dirty="0">
                <a:latin typeface="Segoe UI Light" panose="020B0502040204020203" pitchFamily="34" charset="0"/>
              </a:rPr>
              <a:t>Multitasking when flying costs lives.</a:t>
            </a:r>
          </a:p>
          <a:p>
            <a:pPr lvl="1">
              <a:defRPr/>
            </a:pPr>
            <a:r>
              <a:rPr lang="en-US" sz="2600" dirty="0">
                <a:effectLst/>
                <a:latin typeface="Segoe UI Light" panose="020B0502040204020203" pitchFamily="34" charset="0"/>
                <a:hlinkClick r:id="rId5"/>
              </a:rPr>
              <a:t>http://flightsafety.org/asw/aug09/asw_aug09_p18-23.pdf</a:t>
            </a:r>
            <a:endParaRPr lang="en-US" sz="2600" dirty="0">
              <a:effectLst/>
              <a:latin typeface="Segoe UI Light" panose="020B0502040204020203" pitchFamily="34" charset="0"/>
            </a:endParaRPr>
          </a:p>
        </p:txBody>
      </p:sp>
    </p:spTree>
    <p:extLst>
      <p:ext uri="{BB962C8B-B14F-4D97-AF65-F5344CB8AC3E}">
        <p14:creationId xmlns:p14="http://schemas.microsoft.com/office/powerpoint/2010/main" val="3078220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Segoe UI Light" panose="020B0502040204020203" pitchFamily="34" charset="0"/>
              </a:rPr>
              <a:t>Principle #9 </a:t>
            </a:r>
          </a:p>
        </p:txBody>
      </p:sp>
      <p:sp>
        <p:nvSpPr>
          <p:cNvPr id="3" name="Content Placeholder 2"/>
          <p:cNvSpPr>
            <a:spLocks noGrp="1"/>
          </p:cNvSpPr>
          <p:nvPr>
            <p:ph idx="1"/>
          </p:nvPr>
        </p:nvSpPr>
        <p:spPr>
          <a:xfrm>
            <a:off x="990600" y="2667000"/>
            <a:ext cx="7772400" cy="3733800"/>
          </a:xfrm>
        </p:spPr>
        <p:txBody>
          <a:bodyPr/>
          <a:lstStyle/>
          <a:p>
            <a:pPr marL="0" indent="0">
              <a:buNone/>
            </a:pPr>
            <a:r>
              <a:rPr lang="en-US" sz="3400" dirty="0">
                <a:latin typeface="Segoe UI Light" panose="020B0502040204020203" pitchFamily="34" charset="0"/>
              </a:rPr>
              <a:t>… students are tested or test themselves on material versus rereading it, even multiple times (“testing effect”). Being tested involves “retrieval practice” and is a “desirable difficulty” (later).</a:t>
            </a:r>
          </a:p>
          <a:p>
            <a:endParaRPr lang="en-US" dirty="0"/>
          </a:p>
        </p:txBody>
      </p:sp>
    </p:spTree>
    <p:extLst>
      <p:ext uri="{BB962C8B-B14F-4D97-AF65-F5344CB8AC3E}">
        <p14:creationId xmlns:p14="http://schemas.microsoft.com/office/powerpoint/2010/main" val="1680885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533400" y="457200"/>
            <a:ext cx="7848600" cy="1874837"/>
          </a:xfrm>
        </p:spPr>
        <p:txBody>
          <a:bodyPr>
            <a:normAutofit/>
          </a:bodyPr>
          <a:lstStyle/>
          <a:p>
            <a:pPr eaLnBrk="1" hangingPunct="1">
              <a:defRPr/>
            </a:pPr>
            <a:r>
              <a:rPr lang="en-US" sz="4800" b="1" dirty="0">
                <a:latin typeface="Segoe UI Light" panose="020B0502040204020203" pitchFamily="34" charset="0"/>
              </a:rPr>
              <a:t>Self-regulated learning reading wrapper: 3R’s</a:t>
            </a:r>
          </a:p>
        </p:txBody>
      </p:sp>
      <p:sp>
        <p:nvSpPr>
          <p:cNvPr id="49155" name="Rectangle 3"/>
          <p:cNvSpPr>
            <a:spLocks noGrp="1" noChangeArrowheads="1"/>
          </p:cNvSpPr>
          <p:nvPr>
            <p:ph idx="1"/>
          </p:nvPr>
        </p:nvSpPr>
        <p:spPr>
          <a:xfrm>
            <a:off x="1143000" y="2491582"/>
            <a:ext cx="7239000" cy="4068763"/>
          </a:xfrm>
        </p:spPr>
        <p:txBody>
          <a:bodyPr>
            <a:normAutofit fontScale="62500" lnSpcReduction="20000"/>
          </a:bodyPr>
          <a:lstStyle/>
          <a:p>
            <a:pPr eaLnBrk="1" hangingPunct="1">
              <a:lnSpc>
                <a:spcPct val="90000"/>
              </a:lnSpc>
            </a:pPr>
            <a:endParaRPr lang="en-US" sz="3900" b="1" dirty="0">
              <a:latin typeface="Segoe UI Light" panose="020B0502040204020203" pitchFamily="34" charset="0"/>
            </a:endParaRPr>
          </a:p>
          <a:p>
            <a:pPr eaLnBrk="1" hangingPunct="1">
              <a:lnSpc>
                <a:spcPct val="90000"/>
              </a:lnSpc>
            </a:pPr>
            <a:r>
              <a:rPr lang="en-US" sz="5400" b="1" dirty="0">
                <a:latin typeface="Segoe UI Light" panose="020B0502040204020203" pitchFamily="34" charset="0"/>
              </a:rPr>
              <a:t>Self-Testing: Read * Recall * Review </a:t>
            </a:r>
          </a:p>
          <a:p>
            <a:pPr lvl="1" eaLnBrk="1" hangingPunct="1">
              <a:lnSpc>
                <a:spcPct val="90000"/>
              </a:lnSpc>
              <a:buFont typeface="Wingdings" pitchFamily="2" charset="2"/>
              <a:buNone/>
            </a:pPr>
            <a:endParaRPr lang="en-US" sz="1800" b="1" dirty="0">
              <a:solidFill>
                <a:srgbClr val="FFCC66"/>
              </a:solidFill>
              <a:latin typeface="Segoe UI Light" panose="020B0502040204020203" pitchFamily="34" charset="0"/>
            </a:endParaRPr>
          </a:p>
          <a:p>
            <a:pPr lvl="1" eaLnBrk="1" hangingPunct="1">
              <a:lnSpc>
                <a:spcPct val="90000"/>
              </a:lnSpc>
              <a:buFont typeface="Wingdings" pitchFamily="2" charset="2"/>
              <a:buNone/>
            </a:pPr>
            <a:r>
              <a:rPr lang="en-US" sz="5100" dirty="0">
                <a:solidFill>
                  <a:schemeClr val="accent5"/>
                </a:solidFill>
                <a:latin typeface="Segoe UI Light" panose="020B0502040204020203" pitchFamily="34" charset="0"/>
              </a:rPr>
              <a:t>1. </a:t>
            </a:r>
            <a:r>
              <a:rPr lang="en-US" sz="5100" i="1" dirty="0">
                <a:solidFill>
                  <a:srgbClr val="FFCC66"/>
                </a:solidFill>
                <a:latin typeface="Segoe UI Light" panose="020B0502040204020203" pitchFamily="34" charset="0"/>
              </a:rPr>
              <a:t>Read,</a:t>
            </a:r>
            <a:r>
              <a:rPr lang="en-US" sz="5100" i="1" dirty="0">
                <a:solidFill>
                  <a:schemeClr val="accent5"/>
                </a:solidFill>
                <a:latin typeface="Segoe UI Light" panose="020B0502040204020203" pitchFamily="34" charset="0"/>
              </a:rPr>
              <a:t> </a:t>
            </a:r>
            <a:r>
              <a:rPr lang="en-US" sz="5100" dirty="0">
                <a:latin typeface="Segoe UI Light" panose="020B0502040204020203" pitchFamily="34" charset="0"/>
              </a:rPr>
              <a:t>then</a:t>
            </a:r>
            <a:r>
              <a:rPr lang="en-US" sz="5100" i="1" dirty="0">
                <a:latin typeface="Segoe UI Light" panose="020B0502040204020203" pitchFamily="34" charset="0"/>
              </a:rPr>
              <a:t> </a:t>
            </a:r>
            <a:r>
              <a:rPr lang="en-US" sz="5100" dirty="0">
                <a:latin typeface="Segoe UI Light" panose="020B0502040204020203" pitchFamily="34" charset="0"/>
              </a:rPr>
              <a:t>put away book, notes. </a:t>
            </a:r>
          </a:p>
          <a:p>
            <a:pPr lvl="1" eaLnBrk="1" hangingPunct="1">
              <a:lnSpc>
                <a:spcPct val="90000"/>
              </a:lnSpc>
              <a:buFontTx/>
              <a:buNone/>
            </a:pPr>
            <a:r>
              <a:rPr lang="en-US" sz="5100" dirty="0">
                <a:solidFill>
                  <a:schemeClr val="accent5"/>
                </a:solidFill>
                <a:latin typeface="Segoe UI Light" panose="020B0502040204020203" pitchFamily="34" charset="0"/>
              </a:rPr>
              <a:t>2. </a:t>
            </a:r>
            <a:r>
              <a:rPr lang="en-US" sz="5100" i="1" dirty="0">
                <a:solidFill>
                  <a:srgbClr val="FFCC66"/>
                </a:solidFill>
                <a:latin typeface="Segoe UI Light" panose="020B0502040204020203" pitchFamily="34" charset="0"/>
              </a:rPr>
              <a:t>Recall</a:t>
            </a:r>
            <a:r>
              <a:rPr lang="en-US" sz="5100" dirty="0">
                <a:solidFill>
                  <a:srgbClr val="FFCC66"/>
                </a:solidFill>
                <a:latin typeface="Segoe UI Light" panose="020B0502040204020203" pitchFamily="34" charset="0"/>
              </a:rPr>
              <a:t> </a:t>
            </a:r>
            <a:r>
              <a:rPr lang="en-US" sz="5100" dirty="0">
                <a:latin typeface="Segoe UI Light" panose="020B0502040204020203" pitchFamily="34" charset="0"/>
              </a:rPr>
              <a:t>all you can, and recite aloud or write it down.  </a:t>
            </a:r>
          </a:p>
          <a:p>
            <a:pPr lvl="1" eaLnBrk="1" hangingPunct="1">
              <a:lnSpc>
                <a:spcPct val="90000"/>
              </a:lnSpc>
              <a:buFontTx/>
              <a:buNone/>
            </a:pPr>
            <a:r>
              <a:rPr lang="en-US" sz="5100" dirty="0">
                <a:solidFill>
                  <a:schemeClr val="accent5"/>
                </a:solidFill>
                <a:latin typeface="Segoe UI Light" panose="020B0502040204020203" pitchFamily="34" charset="0"/>
              </a:rPr>
              <a:t>3. </a:t>
            </a:r>
            <a:r>
              <a:rPr lang="en-US" sz="5100" i="1" dirty="0">
                <a:solidFill>
                  <a:srgbClr val="FFCC66"/>
                </a:solidFill>
                <a:latin typeface="Segoe UI Light" panose="020B0502040204020203" pitchFamily="34" charset="0"/>
              </a:rPr>
              <a:t>Review</a:t>
            </a:r>
            <a:r>
              <a:rPr lang="en-US" sz="5100" i="1" dirty="0">
                <a:solidFill>
                  <a:schemeClr val="accent5"/>
                </a:solidFill>
                <a:latin typeface="Segoe UI Light" panose="020B0502040204020203" pitchFamily="34" charset="0"/>
              </a:rPr>
              <a:t> </a:t>
            </a:r>
            <a:r>
              <a:rPr lang="en-US" sz="5100" dirty="0">
                <a:latin typeface="Segoe UI Light" panose="020B0502040204020203" pitchFamily="34" charset="0"/>
              </a:rPr>
              <a:t>for what you misunderstood or forgot – and recall it.</a:t>
            </a:r>
          </a:p>
          <a:p>
            <a:pPr eaLnBrk="1" hangingPunct="1">
              <a:lnSpc>
                <a:spcPct val="90000"/>
              </a:lnSpc>
              <a:buFont typeface="Wingdings" pitchFamily="2" charset="2"/>
              <a:buNone/>
            </a:pPr>
            <a:endParaRPr lang="en-US" dirty="0">
              <a:solidFill>
                <a:schemeClr val="accent5"/>
              </a:solidFill>
            </a:endParaRPr>
          </a:p>
          <a:p>
            <a:pPr lvl="1" eaLnBrk="1" hangingPunct="1">
              <a:lnSpc>
                <a:spcPct val="90000"/>
              </a:lnSpc>
              <a:buFont typeface="Wingdings" pitchFamily="2" charset="2"/>
              <a:buNone/>
            </a:pPr>
            <a:r>
              <a:rPr lang="en-US" sz="3200" dirty="0">
                <a:solidFill>
                  <a:schemeClr val="accent5"/>
                </a:solidFill>
              </a:rPr>
              <a:t> </a:t>
            </a:r>
          </a:p>
        </p:txBody>
      </p:sp>
    </p:spTree>
    <p:extLst>
      <p:ext uri="{BB962C8B-B14F-4D97-AF65-F5344CB8AC3E}">
        <p14:creationId xmlns:p14="http://schemas.microsoft.com/office/powerpoint/2010/main" val="309798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sz="4800" b="1" dirty="0">
                <a:latin typeface="Segoe UI Light" panose="020B0502040204020203" pitchFamily="34" charset="0"/>
              </a:rPr>
              <a:t>Principle #10 </a:t>
            </a:r>
          </a:p>
        </p:txBody>
      </p:sp>
      <p:sp>
        <p:nvSpPr>
          <p:cNvPr id="3" name="Content Placeholder 2"/>
          <p:cNvSpPr>
            <a:spLocks noGrp="1"/>
          </p:cNvSpPr>
          <p:nvPr>
            <p:ph idx="1"/>
          </p:nvPr>
        </p:nvSpPr>
        <p:spPr>
          <a:xfrm>
            <a:off x="870857" y="2514600"/>
            <a:ext cx="7620000" cy="3810000"/>
          </a:xfrm>
        </p:spPr>
        <p:txBody>
          <a:bodyPr/>
          <a:lstStyle/>
          <a:p>
            <a:pPr marL="0" indent="0">
              <a:buNone/>
            </a:pPr>
            <a:r>
              <a:rPr lang="en-US" sz="3400" dirty="0">
                <a:latin typeface="Segoe UI Light" panose="020B0502040204020203" pitchFamily="34" charset="0"/>
              </a:rPr>
              <a:t>… students review or practice material at multiple, intervallic times versus review it all at one time (cram). Called “spaced” or “distributive” practice, this can take the form of being tested or self-testing. </a:t>
            </a:r>
          </a:p>
        </p:txBody>
      </p:sp>
    </p:spTree>
    <p:extLst>
      <p:ext uri="{BB962C8B-B14F-4D97-AF65-F5344CB8AC3E}">
        <p14:creationId xmlns:p14="http://schemas.microsoft.com/office/powerpoint/2010/main" val="1680885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z="4800" b="1" dirty="0">
                <a:latin typeface="Segoe UI Light" panose="020B0502040204020203" pitchFamily="34" charset="0"/>
              </a:rPr>
              <a:t>Principle #11 </a:t>
            </a:r>
          </a:p>
        </p:txBody>
      </p:sp>
      <p:sp>
        <p:nvSpPr>
          <p:cNvPr id="3" name="Content Placeholder 2"/>
          <p:cNvSpPr>
            <a:spLocks noGrp="1"/>
          </p:cNvSpPr>
          <p:nvPr>
            <p:ph idx="1"/>
          </p:nvPr>
        </p:nvSpPr>
        <p:spPr>
          <a:xfrm>
            <a:off x="1219200" y="2438400"/>
            <a:ext cx="7315200" cy="3352800"/>
          </a:xfrm>
        </p:spPr>
        <p:txBody>
          <a:bodyPr/>
          <a:lstStyle/>
          <a:p>
            <a:pPr marL="0" indent="0">
              <a:buNone/>
            </a:pPr>
            <a:r>
              <a:rPr lang="en-US" sz="3500" dirty="0">
                <a:latin typeface="Segoe UI Light" panose="020B0502040204020203" pitchFamily="34" charset="0"/>
              </a:rPr>
              <a:t>Relatedly: … that review/practice is “interleaved” versus “blocked”—that is, when you have students review earlier material as they are learning new material.</a:t>
            </a:r>
          </a:p>
          <a:p>
            <a:pPr marL="0" indent="0">
              <a:buNone/>
            </a:pPr>
            <a:endParaRPr lang="en-US" dirty="0"/>
          </a:p>
        </p:txBody>
      </p:sp>
    </p:spTree>
    <p:extLst>
      <p:ext uri="{BB962C8B-B14F-4D97-AF65-F5344CB8AC3E}">
        <p14:creationId xmlns:p14="http://schemas.microsoft.com/office/powerpoint/2010/main" val="1680885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1143000"/>
          </a:xfrm>
        </p:spPr>
        <p:txBody>
          <a:bodyPr/>
          <a:lstStyle/>
          <a:p>
            <a:r>
              <a:rPr lang="en-US" sz="4800" b="1" dirty="0">
                <a:latin typeface="Segoe UI Light" panose="020B0502040204020203" pitchFamily="34" charset="0"/>
              </a:rPr>
              <a:t>Principle #12 </a:t>
            </a:r>
            <a:endParaRPr lang="en-US" sz="4800" dirty="0"/>
          </a:p>
        </p:txBody>
      </p:sp>
      <p:sp>
        <p:nvSpPr>
          <p:cNvPr id="3" name="Content Placeholder 2"/>
          <p:cNvSpPr>
            <a:spLocks noGrp="1"/>
          </p:cNvSpPr>
          <p:nvPr>
            <p:ph idx="1"/>
          </p:nvPr>
        </p:nvSpPr>
        <p:spPr>
          <a:xfrm>
            <a:off x="2057400" y="2971800"/>
            <a:ext cx="5664200" cy="2667000"/>
          </a:xfrm>
        </p:spPr>
        <p:txBody>
          <a:bodyPr/>
          <a:lstStyle/>
          <a:p>
            <a:pPr marL="0" indent="0">
              <a:buNone/>
            </a:pPr>
            <a:r>
              <a:rPr lang="en-US" sz="3500" dirty="0">
                <a:latin typeface="Segoe UI Light" panose="020B0502040204020203" pitchFamily="34" charset="0"/>
              </a:rPr>
              <a:t>… students expect a final comprehensive exam.</a:t>
            </a:r>
          </a:p>
        </p:txBody>
      </p:sp>
    </p:spTree>
    <p:extLst>
      <p:ext uri="{BB962C8B-B14F-4D97-AF65-F5344CB8AC3E}">
        <p14:creationId xmlns:p14="http://schemas.microsoft.com/office/powerpoint/2010/main" val="4061432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143000"/>
          </a:xfrm>
        </p:spPr>
        <p:txBody>
          <a:bodyPr/>
          <a:lstStyle/>
          <a:p>
            <a:r>
              <a:rPr lang="en-US" sz="4800" b="1" dirty="0">
                <a:latin typeface="Segoe UI Light" panose="020B0502040204020203" pitchFamily="34" charset="0"/>
              </a:rPr>
              <a:t>Principle #13 </a:t>
            </a:r>
          </a:p>
        </p:txBody>
      </p:sp>
      <p:sp>
        <p:nvSpPr>
          <p:cNvPr id="3" name="Content Placeholder 2"/>
          <p:cNvSpPr>
            <a:spLocks noGrp="1"/>
          </p:cNvSpPr>
          <p:nvPr>
            <p:ph idx="1"/>
          </p:nvPr>
        </p:nvSpPr>
        <p:spPr>
          <a:xfrm>
            <a:off x="914400" y="1752600"/>
            <a:ext cx="7696200" cy="4343400"/>
          </a:xfrm>
        </p:spPr>
        <p:txBody>
          <a:bodyPr/>
          <a:lstStyle/>
          <a:p>
            <a:pPr marL="0" indent="0">
              <a:buNone/>
            </a:pPr>
            <a:r>
              <a:rPr lang="en-US" sz="3500" dirty="0">
                <a:latin typeface="Segoe UI Light" panose="020B0502040204020203" pitchFamily="34" charset="0"/>
              </a:rPr>
              <a:t>… students receive material multiple times and in different ways—that is, through </a:t>
            </a:r>
            <a:r>
              <a:rPr lang="en-US" sz="3500" b="1" i="1" dirty="0">
                <a:latin typeface="Segoe UI Light" panose="020B0502040204020203" pitchFamily="34" charset="0"/>
              </a:rPr>
              <a:t>multiple senses and in multiple modes </a:t>
            </a:r>
            <a:r>
              <a:rPr lang="en-US" sz="3500" dirty="0">
                <a:latin typeface="Segoe UI Light" panose="020B0502040204020203" pitchFamily="34" charset="0"/>
              </a:rPr>
              <a:t>that use different parts of their brain versus just once or multiple times in the same way (not learning styles).</a:t>
            </a:r>
          </a:p>
        </p:txBody>
      </p:sp>
    </p:spTree>
    <p:extLst>
      <p:ext uri="{BB962C8B-B14F-4D97-AF65-F5344CB8AC3E}">
        <p14:creationId xmlns:p14="http://schemas.microsoft.com/office/powerpoint/2010/main" val="2213586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152400"/>
            <a:ext cx="8686800" cy="1858963"/>
          </a:xfrm>
        </p:spPr>
        <p:txBody>
          <a:bodyPr/>
          <a:lstStyle/>
          <a:p>
            <a:pPr>
              <a:defRPr/>
            </a:pPr>
            <a:r>
              <a:rPr lang="en-US" sz="4000" b="1" dirty="0">
                <a:latin typeface="Segoe UI Light" panose="020B0502040204020203" pitchFamily="34" charset="0"/>
              </a:rPr>
              <a:t>Learning modes – </a:t>
            </a:r>
            <a:br>
              <a:rPr lang="en-US" sz="4000" b="1" dirty="0">
                <a:latin typeface="Segoe UI Light" panose="020B0502040204020203" pitchFamily="34" charset="0"/>
              </a:rPr>
            </a:br>
            <a:r>
              <a:rPr lang="en-US" sz="3800" dirty="0">
                <a:latin typeface="Segoe UI Light" panose="020B0502040204020203" pitchFamily="34" charset="0"/>
              </a:rPr>
              <a:t>If students first learn the material this way, </a:t>
            </a:r>
          </a:p>
        </p:txBody>
      </p:sp>
      <p:pic>
        <p:nvPicPr>
          <p:cNvPr id="62467" name="Picture 2" descr="C:\Users\NILSON\AppData\Local\Microsoft\Windows\Temporary Internet Files\Content.IE5\93TMF8N4\MC900437990[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495300" y="1965325"/>
            <a:ext cx="1371600" cy="1390650"/>
          </a:xfrm>
          <a:noFill/>
          <a:extLst>
            <a:ext uri="{909E8E84-426E-40DD-AFC4-6F175D3DCCD1}">
              <a14:hiddenFill xmlns:a14="http://schemas.microsoft.com/office/drawing/2010/main">
                <a:solidFill>
                  <a:srgbClr val="FFFFFF"/>
                </a:solidFill>
              </a14:hiddenFill>
            </a:ext>
          </a:extLst>
        </p:spPr>
      </p:pic>
      <p:pic>
        <p:nvPicPr>
          <p:cNvPr id="62468" name="Picture 3" descr="C:\Users\NILSON\AppData\Local\Microsoft\Windows\Temporary Internet Files\Content.IE5\93TMF8N4\MC9002975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25" y="2971800"/>
            <a:ext cx="1811338"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9" name="Picture 9" descr="C:\Users\NILSON\AppData\Local\Microsoft\Windows\Temporary Internet Files\Content.IE5\7IKI5QUI\MC9000979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6450" y="2797175"/>
            <a:ext cx="10604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0" name="Picture 11" descr="C:\Users\NILSON\AppData\Local\Microsoft\Windows\Temporary Internet Files\Content.IE5\93TMF8N4\dglxasset[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4816475"/>
            <a:ext cx="1676400"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1" name="Picture 12" descr="C:\Users\NILSON\AppData\Local\Microsoft\Windows\Temporary Internet Files\Content.IE5\T7JI408R\MC900278964[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4600" y="4816475"/>
            <a:ext cx="14478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2" name="Picture 13" descr="C:\Users\NILSON\AppData\Local\Microsoft\Windows\Temporary Internet Files\Content.IE5\4BL36OWU\dglxasset[1].aspx"/>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62475" y="4816475"/>
            <a:ext cx="1809750"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3" name="Picture 14" descr="C:\Users\NILSON\AppData\Local\Microsoft\Windows\Temporary Internet Files\Content.IE5\T7JI408R\MC900441465[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35863" y="1793875"/>
            <a:ext cx="12954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4" name="Picture 15" descr="C:\Users\NILSON\AppData\Local\Microsoft\Windows\Temporary Internet Files\Content.IE5\93TMF8N4\dglxasset[2].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6263" y="4495800"/>
            <a:ext cx="1257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5" name="Picture 2" descr="C:\Users\NILSON\AppData\Local\Microsoft\Windows\Temporary Internet Files\Content.IE5\4BL36OWU\MC900237945[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29063" y="2797175"/>
            <a:ext cx="1711325"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24474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338136"/>
            <a:ext cx="8686800" cy="1858963"/>
          </a:xfrm>
        </p:spPr>
        <p:txBody>
          <a:bodyPr/>
          <a:lstStyle/>
          <a:p>
            <a:pPr>
              <a:defRPr/>
            </a:pPr>
            <a:r>
              <a:rPr lang="en-US" sz="3800" dirty="0">
                <a:latin typeface="Segoe UI Light" panose="020B0502040204020203" pitchFamily="34" charset="0"/>
              </a:rPr>
              <a:t>…then ensure they go over the material in one or two </a:t>
            </a:r>
            <a:r>
              <a:rPr lang="en-US" sz="3800" i="1" dirty="0">
                <a:latin typeface="Segoe UI Light" panose="020B0502040204020203" pitchFamily="34" charset="0"/>
              </a:rPr>
              <a:t>different</a:t>
            </a:r>
            <a:r>
              <a:rPr lang="en-US" sz="3800" dirty="0">
                <a:latin typeface="Segoe UI Light" panose="020B0502040204020203" pitchFamily="34" charset="0"/>
              </a:rPr>
              <a:t> ways</a:t>
            </a:r>
            <a:r>
              <a:rPr lang="en-US" sz="4000" dirty="0"/>
              <a:t>. </a:t>
            </a:r>
          </a:p>
        </p:txBody>
      </p:sp>
      <p:pic>
        <p:nvPicPr>
          <p:cNvPr id="63491" name="Picture 2" descr="C:\Users\NILSON\AppData\Local\Microsoft\Windows\Temporary Internet Files\Content.IE5\93TMF8N4\MC900437990[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495300" y="1965325"/>
            <a:ext cx="1371600" cy="1390650"/>
          </a:xfrm>
          <a:noFill/>
          <a:extLst>
            <a:ext uri="{909E8E84-426E-40DD-AFC4-6F175D3DCCD1}">
              <a14:hiddenFill xmlns:a14="http://schemas.microsoft.com/office/drawing/2010/main">
                <a:solidFill>
                  <a:srgbClr val="FFFFFF"/>
                </a:solidFill>
              </a14:hiddenFill>
            </a:ext>
          </a:extLst>
        </p:spPr>
      </p:pic>
      <p:pic>
        <p:nvPicPr>
          <p:cNvPr id="63492" name="Picture 3" descr="C:\Users\NILSON\AppData\Local\Microsoft\Windows\Temporary Internet Files\Content.IE5\93TMF8N4\MC9002975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3086100"/>
            <a:ext cx="180975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3" name="Picture 9" descr="C:\Users\NILSON\AppData\Local\Microsoft\Windows\Temporary Internet Files\Content.IE5\7IKI5QUI\MC9000979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6450" y="2797175"/>
            <a:ext cx="10604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4" name="Picture 11" descr="C:\Users\NILSON\AppData\Local\Microsoft\Windows\Temporary Internet Files\Content.IE5\93TMF8N4\dglxasset[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4816475"/>
            <a:ext cx="1676400"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5" name="Picture 12" descr="C:\Users\NILSON\AppData\Local\Microsoft\Windows\Temporary Internet Files\Content.IE5\T7JI408R\MC900278964[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4600" y="4816475"/>
            <a:ext cx="14478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6" name="Picture 13" descr="C:\Users\NILSON\AppData\Local\Microsoft\Windows\Temporary Internet Files\Content.IE5\4BL36OWU\dglxasset[1].aspx"/>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62475" y="4816475"/>
            <a:ext cx="1809750"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7" name="Picture 14" descr="C:\Users\NILSON\AppData\Local\Microsoft\Windows\Temporary Internet Files\Content.IE5\T7JI408R\MC900441465[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0" y="1670050"/>
            <a:ext cx="12954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8" name="Picture 15" descr="C:\Users\NILSON\AppData\Local\Microsoft\Windows\Temporary Internet Files\Content.IE5\93TMF8N4\dglxasset[2].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6263" y="4495800"/>
            <a:ext cx="1257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9" name="Picture 2" descr="C:\Users\NILSON\AppData\Local\Microsoft\Windows\Temporary Internet Files\Content.IE5\4BL36OWU\MC900237945[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756025" y="2797175"/>
            <a:ext cx="1711325"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5941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Segoe UI Light" panose="020B0502040204020203" pitchFamily="34" charset="0"/>
              </a:rPr>
              <a:t>The General Plan</a:t>
            </a:r>
          </a:p>
        </p:txBody>
      </p:sp>
      <p:sp>
        <p:nvSpPr>
          <p:cNvPr id="3" name="Content Placeholder 2"/>
          <p:cNvSpPr>
            <a:spLocks noGrp="1"/>
          </p:cNvSpPr>
          <p:nvPr>
            <p:ph idx="1"/>
          </p:nvPr>
        </p:nvSpPr>
        <p:spPr>
          <a:xfrm>
            <a:off x="533400" y="2209800"/>
            <a:ext cx="8077200" cy="4114800"/>
          </a:xfrm>
        </p:spPr>
        <p:txBody>
          <a:bodyPr/>
          <a:lstStyle/>
          <a:p>
            <a:r>
              <a:rPr lang="en-US" sz="3500" b="1" dirty="0">
                <a:latin typeface="Segoe UI Light" panose="020B0502040204020203" pitchFamily="34" charset="0"/>
              </a:rPr>
              <a:t>20 principles of learning and cognition </a:t>
            </a:r>
          </a:p>
          <a:p>
            <a:endParaRPr lang="en-US" sz="2000" dirty="0">
              <a:latin typeface="Segoe UI Light" panose="020B0502040204020203" pitchFamily="34" charset="0"/>
            </a:endParaRPr>
          </a:p>
          <a:p>
            <a:r>
              <a:rPr lang="en-US" sz="3500" dirty="0">
                <a:latin typeface="Segoe UI Light" panose="020B0502040204020203" pitchFamily="34" charset="0"/>
              </a:rPr>
              <a:t>“Homework”: Think about how you can apply each principle in designing and teaching your courses</a:t>
            </a:r>
            <a:r>
              <a:rPr lang="en-US" sz="3100" dirty="0">
                <a:latin typeface="Segoe UI Light" panose="020B0502040204020203" pitchFamily="34" charset="0"/>
              </a:rPr>
              <a:t> </a:t>
            </a:r>
            <a:r>
              <a:rPr lang="en-US" sz="3500" dirty="0">
                <a:latin typeface="Segoe UI Light" panose="020B0502040204020203" pitchFamily="34" charset="0"/>
              </a:rPr>
              <a:t>and teaching  your students how to learn. </a:t>
            </a:r>
          </a:p>
        </p:txBody>
      </p:sp>
    </p:spTree>
    <p:extLst>
      <p:ext uri="{BB962C8B-B14F-4D97-AF65-F5344CB8AC3E}">
        <p14:creationId xmlns:p14="http://schemas.microsoft.com/office/powerpoint/2010/main" val="1239039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z="4800" b="1" dirty="0">
                <a:latin typeface="Segoe UI Light" panose="020B0502040204020203" pitchFamily="34" charset="0"/>
              </a:rPr>
              <a:t>Principle #14 </a:t>
            </a:r>
          </a:p>
        </p:txBody>
      </p:sp>
      <p:sp>
        <p:nvSpPr>
          <p:cNvPr id="3" name="Content Placeholder 2"/>
          <p:cNvSpPr>
            <a:spLocks noGrp="1"/>
          </p:cNvSpPr>
          <p:nvPr>
            <p:ph idx="1"/>
          </p:nvPr>
        </p:nvSpPr>
        <p:spPr>
          <a:xfrm>
            <a:off x="910771" y="2438400"/>
            <a:ext cx="7696200" cy="3429000"/>
          </a:xfrm>
        </p:spPr>
        <p:txBody>
          <a:bodyPr/>
          <a:lstStyle/>
          <a:p>
            <a:pPr marL="0" indent="0">
              <a:buNone/>
            </a:pPr>
            <a:r>
              <a:rPr lang="en-US" sz="3500" dirty="0">
                <a:latin typeface="Segoe UI Light" panose="020B0502040204020203" pitchFamily="34" charset="0"/>
              </a:rPr>
              <a:t>… the instruction minimizes “cognitive load,” the demands placed on working memory, given that working memory has a limited capacity to hold info. </a:t>
            </a:r>
            <a:endParaRPr lang="en-US" dirty="0"/>
          </a:p>
        </p:txBody>
      </p:sp>
    </p:spTree>
    <p:extLst>
      <p:ext uri="{BB962C8B-B14F-4D97-AF65-F5344CB8AC3E}">
        <p14:creationId xmlns:p14="http://schemas.microsoft.com/office/powerpoint/2010/main" val="2213586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228600" y="353983"/>
            <a:ext cx="83058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a:spcBef>
                <a:spcPct val="0"/>
              </a:spcBef>
              <a:buClrTx/>
              <a:buSzTx/>
              <a:buFontTx/>
              <a:buNone/>
            </a:pPr>
            <a:r>
              <a:rPr lang="en-US" altLang="en-US" b="1" i="1" dirty="0"/>
              <a:t> </a:t>
            </a:r>
          </a:p>
          <a:p>
            <a:pPr algn="ctr">
              <a:spcBef>
                <a:spcPct val="0"/>
              </a:spcBef>
              <a:buClrTx/>
              <a:buSzTx/>
              <a:buFontTx/>
              <a:buNone/>
            </a:pPr>
            <a:r>
              <a:rPr lang="en-US" altLang="en-US" b="1" i="1" dirty="0"/>
              <a:t>   </a:t>
            </a:r>
            <a:r>
              <a:rPr lang="en-US" altLang="en-US" sz="4200" b="1" dirty="0">
                <a:latin typeface="Segoe UI Light" panose="020B0502040204020203" pitchFamily="34" charset="0"/>
              </a:rPr>
              <a:t>A. Learn this list of words.</a:t>
            </a:r>
          </a:p>
          <a:p>
            <a:pPr>
              <a:spcBef>
                <a:spcPct val="0"/>
              </a:spcBef>
              <a:buClrTx/>
              <a:buSzTx/>
              <a:buFontTx/>
              <a:buNone/>
            </a:pPr>
            <a:endParaRPr lang="en-US" altLang="en-US" sz="4200" b="1" dirty="0">
              <a:latin typeface="Segoe UI Light" panose="020B0502040204020203" pitchFamily="34" charset="0"/>
            </a:endParaRPr>
          </a:p>
          <a:p>
            <a:pPr>
              <a:spcBef>
                <a:spcPct val="0"/>
              </a:spcBef>
              <a:buClrTx/>
              <a:buSzTx/>
              <a:buFontTx/>
              <a:buNone/>
            </a:pPr>
            <a:r>
              <a:rPr lang="en-US" altLang="en-US" dirty="0"/>
              <a:t>	lamp     back	 	daisy	  hand</a:t>
            </a:r>
          </a:p>
          <a:p>
            <a:pPr>
              <a:spcBef>
                <a:spcPct val="0"/>
              </a:spcBef>
              <a:buClrTx/>
              <a:buSzTx/>
              <a:buFontTx/>
              <a:buNone/>
            </a:pPr>
            <a:endParaRPr lang="en-US" altLang="en-US" dirty="0"/>
          </a:p>
          <a:p>
            <a:pPr>
              <a:spcBef>
                <a:spcPct val="0"/>
              </a:spcBef>
              <a:buClrTx/>
              <a:buSzTx/>
              <a:buFontTx/>
              <a:buNone/>
            </a:pPr>
            <a:r>
              <a:rPr lang="en-US" altLang="en-US" dirty="0"/>
              <a:t>	novel    chicken	knee	  fly</a:t>
            </a:r>
          </a:p>
          <a:p>
            <a:pPr>
              <a:spcBef>
                <a:spcPct val="0"/>
              </a:spcBef>
              <a:buClrTx/>
              <a:buSzTx/>
              <a:buFontTx/>
              <a:buNone/>
            </a:pPr>
            <a:endParaRPr lang="en-US" altLang="en-US" dirty="0"/>
          </a:p>
          <a:p>
            <a:pPr>
              <a:spcBef>
                <a:spcPct val="0"/>
              </a:spcBef>
              <a:buClrTx/>
              <a:buSzTx/>
              <a:buFontTx/>
              <a:buNone/>
            </a:pPr>
            <a:r>
              <a:rPr lang="en-US" altLang="en-US" dirty="0"/>
              <a:t>	tree	      eye        painting   table</a:t>
            </a:r>
          </a:p>
          <a:p>
            <a:pPr>
              <a:spcBef>
                <a:spcPct val="0"/>
              </a:spcBef>
              <a:buClrTx/>
              <a:buSzTx/>
              <a:buFontTx/>
              <a:buNone/>
            </a:pPr>
            <a:endParaRPr lang="en-US" altLang="en-US" dirty="0"/>
          </a:p>
          <a:p>
            <a:pPr>
              <a:spcBef>
                <a:spcPct val="0"/>
              </a:spcBef>
              <a:buClrTx/>
              <a:buSzTx/>
              <a:buFontTx/>
              <a:buNone/>
            </a:pPr>
            <a:r>
              <a:rPr lang="en-US" altLang="en-US" dirty="0"/>
              <a:t>	dance    chair	rug		  speech</a:t>
            </a:r>
          </a:p>
        </p:txBody>
      </p:sp>
    </p:spTree>
    <p:extLst>
      <p:ext uri="{BB962C8B-B14F-4D97-AF65-F5344CB8AC3E}">
        <p14:creationId xmlns:p14="http://schemas.microsoft.com/office/powerpoint/2010/main" val="33056254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2690" name="Rectangle 2"/>
          <p:cNvSpPr>
            <a:spLocks noChangeArrowheads="1"/>
          </p:cNvSpPr>
          <p:nvPr/>
        </p:nvSpPr>
        <p:spPr bwMode="auto">
          <a:xfrm>
            <a:off x="762000" y="396738"/>
            <a:ext cx="7924800" cy="5970865"/>
          </a:xfrm>
          <a:prstGeom prst="rect">
            <a:avLst/>
          </a:prstGeom>
          <a:noFill/>
          <a:ln w="9525">
            <a:noFill/>
            <a:miter lim="800000"/>
            <a:headEnd/>
            <a:tailEnd/>
          </a:ln>
          <a:effectLst/>
        </p:spPr>
        <p:txBody>
          <a:bodyPr anchor="ctr">
            <a:spAutoFit/>
          </a:bodyPr>
          <a:lstStyle/>
          <a:p>
            <a:pPr algn="ctr">
              <a:defRPr/>
            </a:pPr>
            <a:r>
              <a:rPr lang="en-US" sz="4200" b="1" dirty="0">
                <a:latin typeface="Segoe UI Light" panose="020B0502040204020203" pitchFamily="34" charset="0"/>
              </a:rPr>
              <a:t>B. Learn this list of words.</a:t>
            </a:r>
          </a:p>
          <a:p>
            <a:pPr algn="ctr">
              <a:defRPr/>
            </a:pPr>
            <a:endParaRPr lang="en-US" sz="1200" b="1" dirty="0">
              <a:latin typeface="Segoe UI Light" panose="020B0502040204020203" pitchFamily="34" charset="0"/>
            </a:endParaRPr>
          </a:p>
          <a:p>
            <a:pPr>
              <a:defRPr/>
            </a:pPr>
            <a:endParaRPr lang="en-US" sz="3200" dirty="0"/>
          </a:p>
          <a:p>
            <a:pPr>
              <a:defRPr/>
            </a:pPr>
            <a:r>
              <a:rPr lang="en-US" sz="3200" dirty="0">
                <a:latin typeface="Verdana" panose="020B0604030504040204" pitchFamily="34" charset="0"/>
                <a:ea typeface="Verdana" panose="020B0604030504040204" pitchFamily="34" charset="0"/>
                <a:cs typeface="Verdana" panose="020B0604030504040204" pitchFamily="34" charset="0"/>
              </a:rPr>
              <a:t>table	eye		painting    chicken</a:t>
            </a:r>
          </a:p>
          <a:p>
            <a:pPr>
              <a:defRPr/>
            </a:pPr>
            <a:r>
              <a:rPr lang="en-US" sz="3200" dirty="0">
                <a:latin typeface="Verdana" panose="020B0604030504040204" pitchFamily="34" charset="0"/>
                <a:ea typeface="Verdana" panose="020B0604030504040204" pitchFamily="34" charset="0"/>
                <a:cs typeface="Verdana" panose="020B0604030504040204" pitchFamily="34" charset="0"/>
              </a:rPr>
              <a:t> </a:t>
            </a:r>
          </a:p>
          <a:p>
            <a:pPr>
              <a:defRPr/>
            </a:pPr>
            <a:r>
              <a:rPr lang="en-US" sz="3200" dirty="0">
                <a:latin typeface="Verdana" panose="020B0604030504040204" pitchFamily="34" charset="0"/>
                <a:ea typeface="Verdana" panose="020B0604030504040204" pitchFamily="34" charset="0"/>
                <a:cs typeface="Verdana" panose="020B0604030504040204" pitchFamily="34" charset="0"/>
              </a:rPr>
              <a:t>rug		hand	speech	   fly</a:t>
            </a:r>
          </a:p>
          <a:p>
            <a:pPr>
              <a:defRPr/>
            </a:pPr>
            <a:endParaRPr lang="en-US" sz="3200" dirty="0">
              <a:latin typeface="Verdana" panose="020B0604030504040204" pitchFamily="34" charset="0"/>
              <a:ea typeface="Verdana" panose="020B0604030504040204" pitchFamily="34" charset="0"/>
              <a:cs typeface="Verdana" panose="020B0604030504040204" pitchFamily="34" charset="0"/>
            </a:endParaRPr>
          </a:p>
          <a:p>
            <a:pPr>
              <a:defRPr/>
            </a:pPr>
            <a:r>
              <a:rPr lang="en-US" sz="3200" dirty="0">
                <a:latin typeface="Verdana" panose="020B0604030504040204" pitchFamily="34" charset="0"/>
                <a:ea typeface="Verdana" panose="020B0604030504040204" pitchFamily="34" charset="0"/>
                <a:cs typeface="Verdana" panose="020B0604030504040204" pitchFamily="34" charset="0"/>
              </a:rPr>
              <a:t>lamp	back	dance	   tree</a:t>
            </a:r>
          </a:p>
          <a:p>
            <a:pPr>
              <a:defRPr/>
            </a:pPr>
            <a:endParaRPr lang="en-US" sz="3200" dirty="0">
              <a:latin typeface="Verdana" panose="020B0604030504040204" pitchFamily="34" charset="0"/>
              <a:ea typeface="Verdana" panose="020B0604030504040204" pitchFamily="34" charset="0"/>
              <a:cs typeface="Verdana" panose="020B0604030504040204" pitchFamily="34" charset="0"/>
            </a:endParaRPr>
          </a:p>
          <a:p>
            <a:pPr>
              <a:defRPr/>
            </a:pPr>
            <a:r>
              <a:rPr lang="en-US" sz="3200" dirty="0">
                <a:latin typeface="Verdana" panose="020B0604030504040204" pitchFamily="34" charset="0"/>
                <a:ea typeface="Verdana" panose="020B0604030504040204" pitchFamily="34" charset="0"/>
                <a:cs typeface="Verdana" panose="020B0604030504040204" pitchFamily="34" charset="0"/>
              </a:rPr>
              <a:t>chair	knee	novel	   daisy	</a:t>
            </a:r>
          </a:p>
          <a:p>
            <a:pPr>
              <a:defRPr/>
            </a:pPr>
            <a:endParaRPr lang="en-US" sz="3200" dirty="0"/>
          </a:p>
          <a:p>
            <a:pPr algn="ctr">
              <a:defRPr/>
            </a:pPr>
            <a:r>
              <a:rPr lang="en-US" sz="4000" b="1" i="1" dirty="0">
                <a:solidFill>
                  <a:schemeClr val="tx2"/>
                </a:solidFill>
                <a:latin typeface="Segoe UI Light" panose="020B0502040204020203" pitchFamily="34" charset="0"/>
              </a:rPr>
              <a:t>Which way is easier?</a:t>
            </a:r>
          </a:p>
        </p:txBody>
      </p:sp>
    </p:spTree>
    <p:extLst>
      <p:ext uri="{BB962C8B-B14F-4D97-AF65-F5344CB8AC3E}">
        <p14:creationId xmlns:p14="http://schemas.microsoft.com/office/powerpoint/2010/main" val="4120162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4800" y="700314"/>
            <a:ext cx="8534400" cy="1371600"/>
          </a:xfrm>
          <a:noFill/>
          <a:extLst>
            <a:ext uri="{909E8E84-426E-40DD-AFC4-6F175D3DCCD1}">
              <a14:hiddenFill xmlns:a14="http://schemas.microsoft.com/office/drawing/2010/main">
                <a:solidFill>
                  <a:srgbClr val="FFFFFF"/>
                </a:solidFill>
              </a14:hiddenFill>
            </a:ext>
          </a:extLst>
        </p:spPr>
        <p:txBody>
          <a:bodyPr/>
          <a:lstStyle/>
          <a:p>
            <a:r>
              <a:rPr lang="en-US" altLang="en-US" sz="4800" b="1" dirty="0">
                <a:effectLst/>
                <a:latin typeface="Segoe UI Light" panose="020B0502040204020203" pitchFamily="34" charset="0"/>
              </a:rPr>
              <a:t>Minimize cognitive load</a:t>
            </a:r>
          </a:p>
        </p:txBody>
      </p:sp>
      <p:sp>
        <p:nvSpPr>
          <p:cNvPr id="76803" name="Rectangle 3"/>
          <p:cNvSpPr>
            <a:spLocks noGrp="1" noChangeArrowheads="1"/>
          </p:cNvSpPr>
          <p:nvPr>
            <p:ph type="body" idx="1"/>
          </p:nvPr>
        </p:nvSpPr>
        <p:spPr>
          <a:xfrm>
            <a:off x="1219200" y="2652486"/>
            <a:ext cx="7124700" cy="3505200"/>
          </a:xfrm>
          <a:noFill/>
          <a:extLst>
            <a:ext uri="{909E8E84-426E-40DD-AFC4-6F175D3DCCD1}">
              <a14:hiddenFill xmlns:a14="http://schemas.microsoft.com/office/drawing/2010/main">
                <a:solidFill>
                  <a:srgbClr val="FFFFFF"/>
                </a:solidFill>
              </a14:hiddenFill>
            </a:ext>
          </a:extLst>
        </p:spPr>
        <p:txBody>
          <a:bodyPr/>
          <a:lstStyle/>
          <a:p>
            <a:r>
              <a:rPr lang="en-US" altLang="en-US" sz="3800" dirty="0">
                <a:effectLst/>
                <a:latin typeface="Segoe UI Light" panose="020B0502040204020203" pitchFamily="34" charset="0"/>
              </a:rPr>
              <a:t>“Chunk”/categorize knowledge (pattern recognition).</a:t>
            </a:r>
          </a:p>
          <a:p>
            <a:r>
              <a:rPr lang="en-US" altLang="en-US" sz="3800" dirty="0">
                <a:latin typeface="Segoe UI Light" panose="020B0502040204020203" pitchFamily="34" charset="0"/>
              </a:rPr>
              <a:t>Use visuals. </a:t>
            </a:r>
            <a:endParaRPr lang="en-US" altLang="en-US" sz="3800" dirty="0">
              <a:effectLst/>
              <a:latin typeface="Segoe UI Light" panose="020B0502040204020203" pitchFamily="34" charset="0"/>
            </a:endParaRPr>
          </a:p>
          <a:p>
            <a:pPr marL="990600" lvl="1" indent="-533400">
              <a:buFont typeface="Wingdings" pitchFamily="2" charset="2"/>
              <a:buNone/>
            </a:pPr>
            <a:r>
              <a:rPr lang="en-US" altLang="en-US" sz="3800" dirty="0">
                <a:effectLst/>
                <a:latin typeface="Segoe UI Light" panose="020B0502040204020203" pitchFamily="34" charset="0"/>
              </a:rPr>
              <a:t>      </a:t>
            </a:r>
          </a:p>
        </p:txBody>
      </p:sp>
    </p:spTree>
    <p:extLst>
      <p:ext uri="{BB962C8B-B14F-4D97-AF65-F5344CB8AC3E}">
        <p14:creationId xmlns:p14="http://schemas.microsoft.com/office/powerpoint/2010/main" val="111187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143000"/>
          </a:xfrm>
        </p:spPr>
        <p:txBody>
          <a:bodyPr/>
          <a:lstStyle/>
          <a:p>
            <a:r>
              <a:rPr lang="en-US" sz="4600" b="1" dirty="0">
                <a:latin typeface="Segoe UI Light" panose="020B0502040204020203" pitchFamily="34" charset="0"/>
              </a:rPr>
              <a:t>The Power of Graphics/Visuals</a:t>
            </a:r>
          </a:p>
        </p:txBody>
      </p:sp>
      <p:sp>
        <p:nvSpPr>
          <p:cNvPr id="3" name="Content Placeholder 2"/>
          <p:cNvSpPr>
            <a:spLocks noGrp="1"/>
          </p:cNvSpPr>
          <p:nvPr>
            <p:ph idx="1"/>
          </p:nvPr>
        </p:nvSpPr>
        <p:spPr>
          <a:xfrm>
            <a:off x="990600" y="2286000"/>
            <a:ext cx="7772400" cy="4114800"/>
          </a:xfrm>
        </p:spPr>
        <p:txBody>
          <a:bodyPr/>
          <a:lstStyle/>
          <a:p>
            <a:pPr marL="0" indent="0" eaLnBrk="1" hangingPunct="1">
              <a:lnSpc>
                <a:spcPct val="90000"/>
              </a:lnSpc>
              <a:buNone/>
              <a:defRPr/>
            </a:pPr>
            <a:r>
              <a:rPr lang="en-US" sz="3800" dirty="0">
                <a:latin typeface="Segoe UI Light" panose="020B0502040204020203" pitchFamily="34" charset="0"/>
              </a:rPr>
              <a:t>When students make visuals:</a:t>
            </a:r>
            <a:endParaRPr lang="en-US" sz="3800" dirty="0">
              <a:effectLst>
                <a:outerShdw blurRad="38100" dist="38100" dir="2700000" algn="tl">
                  <a:srgbClr val="000000">
                    <a:alpha val="43137"/>
                  </a:srgbClr>
                </a:outerShdw>
              </a:effectLst>
              <a:latin typeface="Segoe UI Light" panose="020B0502040204020203" pitchFamily="34" charset="0"/>
            </a:endParaRPr>
          </a:p>
          <a:p>
            <a:pPr eaLnBrk="1" hangingPunct="1">
              <a:lnSpc>
                <a:spcPct val="90000"/>
              </a:lnSpc>
              <a:defRPr/>
            </a:pPr>
            <a:r>
              <a:rPr lang="en-US" sz="3500" dirty="0">
                <a:effectLst>
                  <a:outerShdw blurRad="38100" dist="38100" dir="2700000" algn="tl">
                    <a:srgbClr val="000000">
                      <a:alpha val="43137"/>
                    </a:srgbClr>
                  </a:outerShdw>
                </a:effectLst>
                <a:latin typeface="Segoe UI Light" panose="020B0502040204020203" pitchFamily="34" charset="0"/>
              </a:rPr>
              <a:t>They integrate, organize, structure knowledge         deeper learning, better conceptual understanding, longer-term retention, and easier retrieval.</a:t>
            </a:r>
          </a:p>
          <a:p>
            <a:pPr marL="0" indent="0">
              <a:buNone/>
            </a:pPr>
            <a:endParaRPr lang="en-US" sz="3500" dirty="0">
              <a:latin typeface="Segoe UI Light" panose="020B0502040204020203" pitchFamily="34" charset="0"/>
            </a:endParaRPr>
          </a:p>
        </p:txBody>
      </p:sp>
      <p:sp>
        <p:nvSpPr>
          <p:cNvPr id="4" name="Right Arrow 1"/>
          <p:cNvSpPr>
            <a:spLocks noChangeArrowheads="1"/>
          </p:cNvSpPr>
          <p:nvPr/>
        </p:nvSpPr>
        <p:spPr bwMode="auto">
          <a:xfrm>
            <a:off x="3657600" y="3429000"/>
            <a:ext cx="685800" cy="381000"/>
          </a:xfrm>
          <a:prstGeom prst="rightArrow">
            <a:avLst>
              <a:gd name="adj1" fmla="val 50000"/>
              <a:gd name="adj2" fmla="val 49858"/>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spcBef>
                <a:spcPct val="0"/>
              </a:spcBef>
              <a:buClrTx/>
              <a:buSzTx/>
              <a:buFontTx/>
              <a:buNone/>
            </a:pPr>
            <a:endParaRPr lang="en-US" altLang="en-US" sz="1800"/>
          </a:p>
        </p:txBody>
      </p:sp>
    </p:spTree>
    <p:extLst>
      <p:ext uri="{BB962C8B-B14F-4D97-AF65-F5344CB8AC3E}">
        <p14:creationId xmlns:p14="http://schemas.microsoft.com/office/powerpoint/2010/main" val="20643921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81000" y="609600"/>
            <a:ext cx="8229600" cy="533400"/>
          </a:xfrm>
          <a:extLst>
            <a:ext uri="{909E8E84-426E-40DD-AFC4-6F175D3DCCD1}">
              <a14:hiddenFill xmlns:a14="http://schemas.microsoft.com/office/drawing/2010/main">
                <a:solidFill>
                  <a:srgbClr val="FFFFFF"/>
                </a:solidFill>
              </a14:hiddenFill>
            </a:ext>
          </a:extLst>
        </p:spPr>
        <p:txBody>
          <a:bodyPr/>
          <a:lstStyle/>
          <a:p>
            <a:pPr>
              <a:defRPr/>
            </a:pPr>
            <a:endParaRPr lang="en-US" sz="3600" dirty="0">
              <a:solidFill>
                <a:schemeClr val="bg2">
                  <a:lumMod val="10000"/>
                  <a:lumOff val="90000"/>
                </a:schemeClr>
              </a:solidFill>
              <a:effectLst>
                <a:outerShdw blurRad="38100" dist="38100" dir="2700000" algn="tl">
                  <a:srgbClr val="000000">
                    <a:alpha val="43137"/>
                  </a:srgbClr>
                </a:outerShdw>
              </a:effectLst>
            </a:endParaRPr>
          </a:p>
        </p:txBody>
      </p:sp>
      <p:sp>
        <p:nvSpPr>
          <p:cNvPr id="15363" name="Rectangle 3"/>
          <p:cNvSpPr>
            <a:spLocks noGrp="1" noChangeArrowheads="1"/>
          </p:cNvSpPr>
          <p:nvPr>
            <p:ph type="body" idx="1"/>
          </p:nvPr>
        </p:nvSpPr>
        <p:spPr>
          <a:xfrm>
            <a:off x="1219200" y="1851025"/>
            <a:ext cx="7086600" cy="4397375"/>
          </a:xfrm>
          <a:extLst>
            <a:ext uri="{909E8E84-426E-40DD-AFC4-6F175D3DCCD1}">
              <a14:hiddenFill xmlns:a14="http://schemas.microsoft.com/office/drawing/2010/main">
                <a:solidFill>
                  <a:srgbClr val="FFFFFF"/>
                </a:solidFill>
              </a14:hiddenFill>
            </a:ext>
          </a:extLst>
        </p:spPr>
        <p:txBody>
          <a:bodyPr/>
          <a:lstStyle/>
          <a:p>
            <a:pPr eaLnBrk="1" hangingPunct="1">
              <a:lnSpc>
                <a:spcPct val="90000"/>
              </a:lnSpc>
              <a:defRPr/>
            </a:pPr>
            <a:r>
              <a:rPr lang="en-US" sz="3800" dirty="0">
                <a:latin typeface="Segoe UI Light" panose="020B0502040204020203" pitchFamily="34" charset="0"/>
              </a:rPr>
              <a:t>Help students think about and beyond the material </a:t>
            </a:r>
            <a:r>
              <a:rPr lang="en-US" sz="3400" dirty="0">
                <a:latin typeface="Segoe UI Light" panose="020B0502040204020203" pitchFamily="34" charset="0"/>
              </a:rPr>
              <a:t>(make inferences, comparisons).</a:t>
            </a:r>
          </a:p>
          <a:p>
            <a:pPr eaLnBrk="1" hangingPunct="1">
              <a:lnSpc>
                <a:spcPct val="90000"/>
              </a:lnSpc>
              <a:defRPr/>
            </a:pPr>
            <a:r>
              <a:rPr lang="en-US" sz="3800" dirty="0">
                <a:latin typeface="Segoe UI Light" panose="020B0502040204020203" pitchFamily="34" charset="0"/>
              </a:rPr>
              <a:t>Mind “photographs” shape of visuals </a:t>
            </a:r>
            <a:r>
              <a:rPr lang="en-US" sz="3800" i="1" dirty="0">
                <a:latin typeface="Segoe UI Light" panose="020B0502040204020203" pitchFamily="34" charset="0"/>
              </a:rPr>
              <a:t>effortlessly</a:t>
            </a:r>
            <a:r>
              <a:rPr lang="en-US" sz="3800" dirty="0">
                <a:latin typeface="Segoe UI Light" panose="020B0502040204020203" pitchFamily="34" charset="0"/>
              </a:rPr>
              <a:t>. </a:t>
            </a:r>
          </a:p>
          <a:p>
            <a:pPr eaLnBrk="1" hangingPunct="1">
              <a:lnSpc>
                <a:spcPct val="90000"/>
              </a:lnSpc>
              <a:defRPr/>
            </a:pPr>
            <a:r>
              <a:rPr lang="en-US" sz="3800" dirty="0">
                <a:latin typeface="Segoe UI Light" panose="020B0502040204020203" pitchFamily="34" charset="0"/>
              </a:rPr>
              <a:t>Cue text and details.  </a:t>
            </a:r>
          </a:p>
          <a:p>
            <a:pPr eaLnBrk="1" hangingPunct="1">
              <a:lnSpc>
                <a:spcPct val="90000"/>
              </a:lnSpc>
              <a:defRPr/>
            </a:pPr>
            <a:endParaRPr lang="en-US" sz="1200" dirty="0">
              <a:effectLst>
                <a:outerShdw blurRad="38100" dist="38100" dir="2700000" algn="tl">
                  <a:srgbClr val="000000">
                    <a:alpha val="43137"/>
                  </a:srgbClr>
                </a:outerShdw>
              </a:effectLst>
            </a:endParaRPr>
          </a:p>
          <a:p>
            <a:pPr marL="0" indent="0" eaLnBrk="1" hangingPunct="1">
              <a:buFont typeface="Wingdings" pitchFamily="2" charset="2"/>
              <a:buNone/>
              <a:defRPr/>
            </a:pPr>
            <a:r>
              <a:rPr lang="en-US" sz="2800" dirty="0">
                <a:effectLst>
                  <a:outerShdw blurRad="38100" dist="38100" dir="2700000" algn="tl">
                    <a:srgbClr val="000000">
                      <a:alpha val="43137"/>
                    </a:srgbClr>
                  </a:outerShdw>
                </a:effectLst>
              </a:rPr>
              <a:t>	</a:t>
            </a:r>
            <a:endParaRPr lang="en-US"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42298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Oval 10"/>
          <p:cNvSpPr>
            <a:spLocks noChangeArrowheads="1"/>
          </p:cNvSpPr>
          <p:nvPr/>
        </p:nvSpPr>
        <p:spPr bwMode="auto">
          <a:xfrm>
            <a:off x="838200" y="23622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eaLnBrk="1" hangingPunct="1">
              <a:spcBef>
                <a:spcPct val="0"/>
              </a:spcBef>
              <a:buClrTx/>
              <a:buSzTx/>
              <a:buFontTx/>
              <a:buNone/>
            </a:pPr>
            <a:r>
              <a:rPr lang="en-US" altLang="en-US" sz="1400"/>
              <a:t>Sub Topic</a:t>
            </a:r>
          </a:p>
        </p:txBody>
      </p:sp>
      <p:sp>
        <p:nvSpPr>
          <p:cNvPr id="31747" name="Oval 11"/>
          <p:cNvSpPr>
            <a:spLocks noChangeArrowheads="1"/>
          </p:cNvSpPr>
          <p:nvPr/>
        </p:nvSpPr>
        <p:spPr bwMode="auto">
          <a:xfrm>
            <a:off x="5105400" y="38862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eaLnBrk="1" hangingPunct="1">
              <a:spcBef>
                <a:spcPct val="0"/>
              </a:spcBef>
              <a:buClrTx/>
              <a:buSzTx/>
              <a:buFontTx/>
              <a:buNone/>
            </a:pPr>
            <a:r>
              <a:rPr lang="en-US" altLang="en-US" sz="1400"/>
              <a:t>Sub Topic</a:t>
            </a:r>
          </a:p>
        </p:txBody>
      </p:sp>
      <p:sp>
        <p:nvSpPr>
          <p:cNvPr id="31748" name="Oval 12"/>
          <p:cNvSpPr>
            <a:spLocks noChangeArrowheads="1"/>
          </p:cNvSpPr>
          <p:nvPr/>
        </p:nvSpPr>
        <p:spPr bwMode="auto">
          <a:xfrm>
            <a:off x="2438400" y="38862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eaLnBrk="1" hangingPunct="1">
              <a:spcBef>
                <a:spcPct val="0"/>
              </a:spcBef>
              <a:buClrTx/>
              <a:buSzTx/>
              <a:buFontTx/>
              <a:buNone/>
            </a:pPr>
            <a:r>
              <a:rPr lang="en-US" altLang="en-US" sz="1400"/>
              <a:t>Sub Topic</a:t>
            </a:r>
          </a:p>
        </p:txBody>
      </p:sp>
      <p:sp>
        <p:nvSpPr>
          <p:cNvPr id="31749" name="Oval 13"/>
          <p:cNvSpPr>
            <a:spLocks noChangeArrowheads="1"/>
          </p:cNvSpPr>
          <p:nvPr/>
        </p:nvSpPr>
        <p:spPr bwMode="auto">
          <a:xfrm>
            <a:off x="5791200" y="6096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eaLnBrk="1" hangingPunct="1">
              <a:spcBef>
                <a:spcPct val="0"/>
              </a:spcBef>
              <a:buClrTx/>
              <a:buSzTx/>
              <a:buFontTx/>
              <a:buNone/>
            </a:pPr>
            <a:r>
              <a:rPr lang="en-US" altLang="en-US" sz="1400"/>
              <a:t>Topic</a:t>
            </a:r>
          </a:p>
        </p:txBody>
      </p:sp>
      <p:sp>
        <p:nvSpPr>
          <p:cNvPr id="31750" name="Oval 14"/>
          <p:cNvSpPr>
            <a:spLocks noChangeArrowheads="1"/>
          </p:cNvSpPr>
          <p:nvPr/>
        </p:nvSpPr>
        <p:spPr bwMode="auto">
          <a:xfrm>
            <a:off x="6629400" y="23622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eaLnBrk="1" hangingPunct="1">
              <a:spcBef>
                <a:spcPct val="0"/>
              </a:spcBef>
              <a:buClrTx/>
              <a:buSzTx/>
              <a:buFontTx/>
              <a:buNone/>
            </a:pPr>
            <a:r>
              <a:rPr lang="en-US" altLang="en-US" sz="1400"/>
              <a:t>Sub Topic</a:t>
            </a:r>
          </a:p>
        </p:txBody>
      </p:sp>
      <p:sp>
        <p:nvSpPr>
          <p:cNvPr id="31751" name="Oval 15"/>
          <p:cNvSpPr>
            <a:spLocks noChangeArrowheads="1"/>
          </p:cNvSpPr>
          <p:nvPr/>
        </p:nvSpPr>
        <p:spPr bwMode="auto">
          <a:xfrm>
            <a:off x="3733800" y="23622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eaLnBrk="1" hangingPunct="1">
              <a:spcBef>
                <a:spcPct val="0"/>
              </a:spcBef>
              <a:buClrTx/>
              <a:buSzTx/>
              <a:buFontTx/>
              <a:buNone/>
            </a:pPr>
            <a:r>
              <a:rPr lang="en-US" altLang="en-US" sz="1400"/>
              <a:t>Topic</a:t>
            </a:r>
          </a:p>
        </p:txBody>
      </p:sp>
      <p:sp>
        <p:nvSpPr>
          <p:cNvPr id="31752" name="Oval 16"/>
          <p:cNvSpPr>
            <a:spLocks noChangeArrowheads="1"/>
          </p:cNvSpPr>
          <p:nvPr/>
        </p:nvSpPr>
        <p:spPr bwMode="auto">
          <a:xfrm>
            <a:off x="1752600" y="6096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eaLnBrk="1" hangingPunct="1">
              <a:spcBef>
                <a:spcPct val="0"/>
              </a:spcBef>
              <a:buClrTx/>
              <a:buSzTx/>
              <a:buFontTx/>
              <a:buNone/>
            </a:pPr>
            <a:r>
              <a:rPr lang="en-US" altLang="en-US" sz="1400"/>
              <a:t>Topic</a:t>
            </a:r>
          </a:p>
        </p:txBody>
      </p:sp>
      <p:sp>
        <p:nvSpPr>
          <p:cNvPr id="31753" name="Oval 17"/>
          <p:cNvSpPr>
            <a:spLocks noChangeArrowheads="1"/>
          </p:cNvSpPr>
          <p:nvPr/>
        </p:nvSpPr>
        <p:spPr bwMode="auto">
          <a:xfrm>
            <a:off x="3733800" y="6096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eaLnBrk="1" hangingPunct="1">
              <a:spcBef>
                <a:spcPct val="0"/>
              </a:spcBef>
              <a:buClrTx/>
              <a:buSzTx/>
              <a:buFontTx/>
              <a:buNone/>
            </a:pPr>
            <a:r>
              <a:rPr lang="en-US" altLang="en-US" sz="1400"/>
              <a:t>Main Idea</a:t>
            </a:r>
          </a:p>
        </p:txBody>
      </p:sp>
      <p:sp>
        <p:nvSpPr>
          <p:cNvPr id="31754" name="Line 18"/>
          <p:cNvSpPr>
            <a:spLocks noChangeShapeType="1"/>
          </p:cNvSpPr>
          <p:nvPr/>
        </p:nvSpPr>
        <p:spPr bwMode="auto">
          <a:xfrm flipH="1">
            <a:off x="1752600" y="1295400"/>
            <a:ext cx="6096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5" name="Line 19"/>
          <p:cNvSpPr>
            <a:spLocks noChangeShapeType="1"/>
          </p:cNvSpPr>
          <p:nvPr/>
        </p:nvSpPr>
        <p:spPr bwMode="auto">
          <a:xfrm>
            <a:off x="4343400" y="12954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6" name="Line 20"/>
          <p:cNvSpPr>
            <a:spLocks noChangeShapeType="1"/>
          </p:cNvSpPr>
          <p:nvPr/>
        </p:nvSpPr>
        <p:spPr bwMode="auto">
          <a:xfrm flipH="1">
            <a:off x="3276600" y="3048000"/>
            <a:ext cx="1066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7" name="Line 21"/>
          <p:cNvSpPr>
            <a:spLocks noChangeShapeType="1"/>
          </p:cNvSpPr>
          <p:nvPr/>
        </p:nvSpPr>
        <p:spPr bwMode="auto">
          <a:xfrm>
            <a:off x="4343400" y="3048000"/>
            <a:ext cx="9906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8" name="Line 22"/>
          <p:cNvSpPr>
            <a:spLocks noChangeShapeType="1"/>
          </p:cNvSpPr>
          <p:nvPr/>
        </p:nvSpPr>
        <p:spPr bwMode="auto">
          <a:xfrm flipH="1">
            <a:off x="3048000" y="9144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9" name="Line 23"/>
          <p:cNvSpPr>
            <a:spLocks noChangeShapeType="1"/>
          </p:cNvSpPr>
          <p:nvPr/>
        </p:nvSpPr>
        <p:spPr bwMode="auto">
          <a:xfrm>
            <a:off x="5029200" y="9144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0" name="Line 24"/>
          <p:cNvSpPr>
            <a:spLocks noChangeShapeType="1"/>
          </p:cNvSpPr>
          <p:nvPr/>
        </p:nvSpPr>
        <p:spPr bwMode="auto">
          <a:xfrm>
            <a:off x="6400800" y="1295400"/>
            <a:ext cx="6096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1" name="Text Box 25"/>
          <p:cNvSpPr txBox="1">
            <a:spLocks noChangeArrowheads="1"/>
          </p:cNvSpPr>
          <p:nvPr/>
        </p:nvSpPr>
        <p:spPr bwMode="auto">
          <a:xfrm>
            <a:off x="1143000" y="5029200"/>
            <a:ext cx="65532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eaLnBrk="1" hangingPunct="1">
              <a:spcBef>
                <a:spcPct val="50000"/>
              </a:spcBef>
              <a:buClrTx/>
              <a:buSzTx/>
              <a:buFontTx/>
              <a:buNone/>
            </a:pPr>
            <a:r>
              <a:rPr lang="en-US" altLang="en-US" sz="4200" b="1" dirty="0">
                <a:latin typeface="Segoe UI Light" panose="020B0502040204020203" pitchFamily="34" charset="0"/>
              </a:rPr>
              <a:t>Concept Map - </a:t>
            </a:r>
            <a:r>
              <a:rPr lang="en-US" altLang="en-US" sz="3600" dirty="0">
                <a:latin typeface="Segoe UI Light" panose="020B0502040204020203" pitchFamily="34" charset="0"/>
              </a:rPr>
              <a:t>hierarchical</a:t>
            </a:r>
            <a:endParaRPr lang="en-US" altLang="en-US" sz="4200" b="1" dirty="0">
              <a:latin typeface="Segoe UI Light" panose="020B0502040204020203" pitchFamily="34" charset="0"/>
            </a:endParaRPr>
          </a:p>
        </p:txBody>
      </p:sp>
    </p:spTree>
    <p:extLst>
      <p:ext uri="{BB962C8B-B14F-4D97-AF65-F5344CB8AC3E}">
        <p14:creationId xmlns:p14="http://schemas.microsoft.com/office/powerpoint/2010/main" val="4092562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Oval 5"/>
          <p:cNvSpPr>
            <a:spLocks noChangeArrowheads="1"/>
          </p:cNvSpPr>
          <p:nvPr/>
        </p:nvSpPr>
        <p:spPr bwMode="auto">
          <a:xfrm>
            <a:off x="5486400" y="3048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71" name="Oval 22"/>
          <p:cNvSpPr>
            <a:spLocks noChangeArrowheads="1"/>
          </p:cNvSpPr>
          <p:nvPr/>
        </p:nvSpPr>
        <p:spPr bwMode="auto">
          <a:xfrm>
            <a:off x="3810000" y="3048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72" name="Oval 23"/>
          <p:cNvSpPr>
            <a:spLocks noChangeArrowheads="1"/>
          </p:cNvSpPr>
          <p:nvPr/>
        </p:nvSpPr>
        <p:spPr bwMode="auto">
          <a:xfrm>
            <a:off x="2057400" y="3048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73" name="Oval 24"/>
          <p:cNvSpPr>
            <a:spLocks noChangeArrowheads="1"/>
          </p:cNvSpPr>
          <p:nvPr/>
        </p:nvSpPr>
        <p:spPr bwMode="auto">
          <a:xfrm>
            <a:off x="3810000" y="14478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74" name="Oval 25"/>
          <p:cNvSpPr>
            <a:spLocks noChangeArrowheads="1"/>
          </p:cNvSpPr>
          <p:nvPr/>
        </p:nvSpPr>
        <p:spPr bwMode="auto">
          <a:xfrm>
            <a:off x="5486400" y="51816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75" name="Oval 26"/>
          <p:cNvSpPr>
            <a:spLocks noChangeArrowheads="1"/>
          </p:cNvSpPr>
          <p:nvPr/>
        </p:nvSpPr>
        <p:spPr bwMode="auto">
          <a:xfrm>
            <a:off x="3810000" y="52578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76" name="Oval 27"/>
          <p:cNvSpPr>
            <a:spLocks noChangeArrowheads="1"/>
          </p:cNvSpPr>
          <p:nvPr/>
        </p:nvSpPr>
        <p:spPr bwMode="auto">
          <a:xfrm>
            <a:off x="1981200" y="51816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77" name="Oval 28"/>
          <p:cNvSpPr>
            <a:spLocks noChangeArrowheads="1"/>
          </p:cNvSpPr>
          <p:nvPr/>
        </p:nvSpPr>
        <p:spPr bwMode="auto">
          <a:xfrm>
            <a:off x="3810000" y="39624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78" name="Oval 29"/>
          <p:cNvSpPr>
            <a:spLocks noChangeArrowheads="1"/>
          </p:cNvSpPr>
          <p:nvPr/>
        </p:nvSpPr>
        <p:spPr bwMode="auto">
          <a:xfrm>
            <a:off x="3810000" y="27432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79" name="Oval 30"/>
          <p:cNvSpPr>
            <a:spLocks noChangeArrowheads="1"/>
          </p:cNvSpPr>
          <p:nvPr/>
        </p:nvSpPr>
        <p:spPr bwMode="auto">
          <a:xfrm>
            <a:off x="5486400" y="27432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80" name="Oval 31"/>
          <p:cNvSpPr>
            <a:spLocks noChangeArrowheads="1"/>
          </p:cNvSpPr>
          <p:nvPr/>
        </p:nvSpPr>
        <p:spPr bwMode="auto">
          <a:xfrm>
            <a:off x="7239000" y="35814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81" name="Oval 32"/>
          <p:cNvSpPr>
            <a:spLocks noChangeArrowheads="1"/>
          </p:cNvSpPr>
          <p:nvPr/>
        </p:nvSpPr>
        <p:spPr bwMode="auto">
          <a:xfrm>
            <a:off x="7239000" y="18288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82" name="Oval 33"/>
          <p:cNvSpPr>
            <a:spLocks noChangeArrowheads="1"/>
          </p:cNvSpPr>
          <p:nvPr/>
        </p:nvSpPr>
        <p:spPr bwMode="auto">
          <a:xfrm>
            <a:off x="7239000" y="27432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83" name="Oval 34"/>
          <p:cNvSpPr>
            <a:spLocks noChangeArrowheads="1"/>
          </p:cNvSpPr>
          <p:nvPr/>
        </p:nvSpPr>
        <p:spPr bwMode="auto">
          <a:xfrm>
            <a:off x="228600" y="17526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84" name="Oval 35"/>
          <p:cNvSpPr>
            <a:spLocks noChangeArrowheads="1"/>
          </p:cNvSpPr>
          <p:nvPr/>
        </p:nvSpPr>
        <p:spPr bwMode="auto">
          <a:xfrm>
            <a:off x="228600" y="35814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85" name="Oval 36"/>
          <p:cNvSpPr>
            <a:spLocks noChangeArrowheads="1"/>
          </p:cNvSpPr>
          <p:nvPr/>
        </p:nvSpPr>
        <p:spPr bwMode="auto">
          <a:xfrm>
            <a:off x="228600" y="26670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86" name="Oval 37"/>
          <p:cNvSpPr>
            <a:spLocks noChangeArrowheads="1"/>
          </p:cNvSpPr>
          <p:nvPr/>
        </p:nvSpPr>
        <p:spPr bwMode="auto">
          <a:xfrm>
            <a:off x="2057400" y="2743200"/>
            <a:ext cx="1295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eaLnBrk="1" hangingPunct="1">
              <a:spcBef>
                <a:spcPct val="0"/>
              </a:spcBef>
              <a:buClrTx/>
              <a:buSzTx/>
              <a:buFontTx/>
              <a:buNone/>
            </a:pPr>
            <a:endParaRPr lang="en-US" altLang="en-US" sz="3600">
              <a:latin typeface="Times New Roman" pitchFamily="18" charset="0"/>
            </a:endParaRPr>
          </a:p>
        </p:txBody>
      </p:sp>
      <p:sp>
        <p:nvSpPr>
          <p:cNvPr id="32787" name="Line 38"/>
          <p:cNvSpPr>
            <a:spLocks noChangeShapeType="1"/>
          </p:cNvSpPr>
          <p:nvPr/>
        </p:nvSpPr>
        <p:spPr bwMode="auto">
          <a:xfrm flipH="1" flipV="1">
            <a:off x="1371600" y="2286000"/>
            <a:ext cx="6858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8" name="Line 39"/>
          <p:cNvSpPr>
            <a:spLocks noChangeShapeType="1"/>
          </p:cNvSpPr>
          <p:nvPr/>
        </p:nvSpPr>
        <p:spPr bwMode="auto">
          <a:xfrm flipH="1">
            <a:off x="1524000" y="30480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9" name="Line 40"/>
          <p:cNvSpPr>
            <a:spLocks noChangeShapeType="1"/>
          </p:cNvSpPr>
          <p:nvPr/>
        </p:nvSpPr>
        <p:spPr bwMode="auto">
          <a:xfrm flipH="1">
            <a:off x="1447800" y="3048000"/>
            <a:ext cx="6096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0" name="Line 41"/>
          <p:cNvSpPr>
            <a:spLocks noChangeShapeType="1"/>
          </p:cNvSpPr>
          <p:nvPr/>
        </p:nvSpPr>
        <p:spPr bwMode="auto">
          <a:xfrm flipH="1">
            <a:off x="3352800" y="3048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1" name="Line 42"/>
          <p:cNvSpPr>
            <a:spLocks noChangeShapeType="1"/>
          </p:cNvSpPr>
          <p:nvPr/>
        </p:nvSpPr>
        <p:spPr bwMode="auto">
          <a:xfrm flipV="1">
            <a:off x="4419600" y="21336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2" name="Line 43"/>
          <p:cNvSpPr>
            <a:spLocks noChangeShapeType="1"/>
          </p:cNvSpPr>
          <p:nvPr/>
        </p:nvSpPr>
        <p:spPr bwMode="auto">
          <a:xfrm>
            <a:off x="5105400" y="30480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3" name="Line 44"/>
          <p:cNvSpPr>
            <a:spLocks noChangeShapeType="1"/>
          </p:cNvSpPr>
          <p:nvPr/>
        </p:nvSpPr>
        <p:spPr bwMode="auto">
          <a:xfrm>
            <a:off x="4419600" y="3429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4" name="Line 45"/>
          <p:cNvSpPr>
            <a:spLocks noChangeShapeType="1"/>
          </p:cNvSpPr>
          <p:nvPr/>
        </p:nvSpPr>
        <p:spPr bwMode="auto">
          <a:xfrm flipH="1" flipV="1">
            <a:off x="3124200" y="914400"/>
            <a:ext cx="1295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5" name="Line 46"/>
          <p:cNvSpPr>
            <a:spLocks noChangeShapeType="1"/>
          </p:cNvSpPr>
          <p:nvPr/>
        </p:nvSpPr>
        <p:spPr bwMode="auto">
          <a:xfrm>
            <a:off x="4419600" y="14478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6" name="Line 47"/>
          <p:cNvSpPr>
            <a:spLocks noChangeShapeType="1"/>
          </p:cNvSpPr>
          <p:nvPr/>
        </p:nvSpPr>
        <p:spPr bwMode="auto">
          <a:xfrm flipV="1">
            <a:off x="4419600" y="9906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7" name="Line 48"/>
          <p:cNvSpPr>
            <a:spLocks noChangeShapeType="1"/>
          </p:cNvSpPr>
          <p:nvPr/>
        </p:nvSpPr>
        <p:spPr bwMode="auto">
          <a:xfrm flipV="1">
            <a:off x="4419600" y="914400"/>
            <a:ext cx="1295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8" name="Line 49"/>
          <p:cNvSpPr>
            <a:spLocks noChangeShapeType="1"/>
          </p:cNvSpPr>
          <p:nvPr/>
        </p:nvSpPr>
        <p:spPr bwMode="auto">
          <a:xfrm>
            <a:off x="4419600" y="46482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9" name="Line 50"/>
          <p:cNvSpPr>
            <a:spLocks noChangeShapeType="1"/>
          </p:cNvSpPr>
          <p:nvPr/>
        </p:nvSpPr>
        <p:spPr bwMode="auto">
          <a:xfrm flipH="1">
            <a:off x="3200400" y="4648200"/>
            <a:ext cx="1219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800" name="Line 51"/>
          <p:cNvSpPr>
            <a:spLocks noChangeShapeType="1"/>
          </p:cNvSpPr>
          <p:nvPr/>
        </p:nvSpPr>
        <p:spPr bwMode="auto">
          <a:xfrm>
            <a:off x="4419600" y="4648200"/>
            <a:ext cx="1143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801" name="Line 53"/>
          <p:cNvSpPr>
            <a:spLocks noChangeShapeType="1"/>
          </p:cNvSpPr>
          <p:nvPr/>
        </p:nvSpPr>
        <p:spPr bwMode="auto">
          <a:xfrm>
            <a:off x="6781800" y="3048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802" name="Line 54"/>
          <p:cNvSpPr>
            <a:spLocks noChangeShapeType="1"/>
          </p:cNvSpPr>
          <p:nvPr/>
        </p:nvSpPr>
        <p:spPr bwMode="auto">
          <a:xfrm flipV="1">
            <a:off x="6781800" y="2362200"/>
            <a:ext cx="533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803" name="Line 55"/>
          <p:cNvSpPr>
            <a:spLocks noChangeShapeType="1"/>
          </p:cNvSpPr>
          <p:nvPr/>
        </p:nvSpPr>
        <p:spPr bwMode="auto">
          <a:xfrm>
            <a:off x="6781800" y="3048000"/>
            <a:ext cx="533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804" name="Text Box 56"/>
          <p:cNvSpPr txBox="1">
            <a:spLocks noChangeArrowheads="1"/>
          </p:cNvSpPr>
          <p:nvPr/>
        </p:nvSpPr>
        <p:spPr bwMode="auto">
          <a:xfrm>
            <a:off x="533400" y="5943600"/>
            <a:ext cx="784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eaLnBrk="1" hangingPunct="1">
              <a:spcBef>
                <a:spcPct val="50000"/>
              </a:spcBef>
              <a:buClrTx/>
              <a:buSzTx/>
              <a:buFontTx/>
              <a:buNone/>
            </a:pPr>
            <a:r>
              <a:rPr lang="en-US" altLang="en-US" b="1" dirty="0">
                <a:latin typeface="Segoe UI Light" panose="020B0502040204020203" pitchFamily="34" charset="0"/>
              </a:rPr>
              <a:t>Mind Map – </a:t>
            </a:r>
            <a:r>
              <a:rPr lang="en-US" altLang="en-US" sz="3000" dirty="0">
                <a:latin typeface="Segoe UI Light" panose="020B0502040204020203" pitchFamily="34" charset="0"/>
              </a:rPr>
              <a:t>free association or hierarchical</a:t>
            </a:r>
            <a:endParaRPr lang="en-US" altLang="en-US" b="1" dirty="0">
              <a:latin typeface="Segoe UI Light" panose="020B0502040204020203" pitchFamily="34" charset="0"/>
            </a:endParaRPr>
          </a:p>
        </p:txBody>
      </p:sp>
    </p:spTree>
    <p:extLst>
      <p:ext uri="{BB962C8B-B14F-4D97-AF65-F5344CB8AC3E}">
        <p14:creationId xmlns:p14="http://schemas.microsoft.com/office/powerpoint/2010/main" val="1148805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p:cNvGraphicFramePr/>
          <p:nvPr/>
        </p:nvGraphicFramePr>
        <p:xfrm>
          <a:off x="914400" y="762000"/>
          <a:ext cx="7391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795" name="TextBox 2"/>
          <p:cNvSpPr txBox="1">
            <a:spLocks noChangeArrowheads="1"/>
          </p:cNvSpPr>
          <p:nvPr/>
        </p:nvSpPr>
        <p:spPr bwMode="auto">
          <a:xfrm>
            <a:off x="762000" y="4724400"/>
            <a:ext cx="7467600"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a:spcBef>
                <a:spcPct val="0"/>
              </a:spcBef>
              <a:buClrTx/>
              <a:buSzTx/>
              <a:buFontTx/>
              <a:buNone/>
            </a:pPr>
            <a:r>
              <a:rPr lang="en-US" altLang="en-US" b="1" dirty="0">
                <a:latin typeface="Segoe UI Light" panose="020B0502040204020203" pitchFamily="34" charset="0"/>
              </a:rPr>
              <a:t>Flowchart</a:t>
            </a:r>
            <a:r>
              <a:rPr lang="en-US" altLang="en-US" dirty="0">
                <a:latin typeface="Segoe UI Light" panose="020B0502040204020203" pitchFamily="34" charset="0"/>
              </a:rPr>
              <a:t> </a:t>
            </a:r>
            <a:r>
              <a:rPr lang="en-US" altLang="en-US" sz="3000" dirty="0">
                <a:latin typeface="Segoe UI Light" panose="020B0502040204020203" pitchFamily="34" charset="0"/>
              </a:rPr>
              <a:t>– sequence of events or operations; causal or procedural process</a:t>
            </a:r>
          </a:p>
        </p:txBody>
      </p:sp>
    </p:spTree>
    <p:extLst>
      <p:ext uri="{BB962C8B-B14F-4D97-AF65-F5344CB8AC3E}">
        <p14:creationId xmlns:p14="http://schemas.microsoft.com/office/powerpoint/2010/main" val="2939523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3886200" y="55626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spcBef>
                <a:spcPct val="0"/>
              </a:spcBef>
              <a:buClrTx/>
              <a:buSzTx/>
              <a:buFontTx/>
              <a:buNone/>
            </a:pPr>
            <a:r>
              <a:rPr lang="en-US" altLang="en-US" sz="3600" b="1" dirty="0">
                <a:latin typeface="Segoe UI Light" panose="020B0502040204020203" pitchFamily="34" charset="0"/>
              </a:rPr>
              <a:t>Cycle</a:t>
            </a:r>
          </a:p>
        </p:txBody>
      </p:sp>
      <p:graphicFrame>
        <p:nvGraphicFramePr>
          <p:cNvPr id="3" name="Diagram 2"/>
          <p:cNvGraphicFramePr/>
          <p:nvPr/>
        </p:nvGraphicFramePr>
        <p:xfrm>
          <a:off x="457200" y="609600"/>
          <a:ext cx="8077200" cy="444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325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035A6-FCFC-4764-8E48-5223F05CD841}"/>
              </a:ext>
            </a:extLst>
          </p:cNvPr>
          <p:cNvSpPr>
            <a:spLocks noGrp="1"/>
          </p:cNvSpPr>
          <p:nvPr>
            <p:ph type="title"/>
          </p:nvPr>
        </p:nvSpPr>
        <p:spPr>
          <a:xfrm>
            <a:off x="533400" y="762000"/>
            <a:ext cx="7772400" cy="1143000"/>
          </a:xfrm>
        </p:spPr>
        <p:txBody>
          <a:bodyPr/>
          <a:lstStyle/>
          <a:p>
            <a:r>
              <a:rPr lang="en-US" sz="5000" b="1" dirty="0">
                <a:latin typeface="Segoe UI Light" panose="020B0502040204020203" pitchFamily="34" charset="0"/>
              </a:rPr>
              <a:t>Principles</a:t>
            </a:r>
          </a:p>
        </p:txBody>
      </p:sp>
      <p:sp>
        <p:nvSpPr>
          <p:cNvPr id="3" name="Content Placeholder 2">
            <a:extLst>
              <a:ext uri="{FF2B5EF4-FFF2-40B4-BE49-F238E27FC236}">
                <a16:creationId xmlns:a16="http://schemas.microsoft.com/office/drawing/2014/main" id="{DE672F28-B456-42D8-A158-55E59E9D0714}"/>
              </a:ext>
            </a:extLst>
          </p:cNvPr>
          <p:cNvSpPr>
            <a:spLocks noGrp="1"/>
          </p:cNvSpPr>
          <p:nvPr>
            <p:ph idx="1"/>
          </p:nvPr>
        </p:nvSpPr>
        <p:spPr>
          <a:xfrm>
            <a:off x="1295400" y="2667000"/>
            <a:ext cx="7010400" cy="2895600"/>
          </a:xfrm>
        </p:spPr>
        <p:txBody>
          <a:bodyPr/>
          <a:lstStyle/>
          <a:p>
            <a:pPr marL="0" indent="0">
              <a:buNone/>
            </a:pPr>
            <a:r>
              <a:rPr lang="en-US" sz="4500" dirty="0">
                <a:latin typeface="Segoe UI Light" panose="020B0502040204020203" pitchFamily="34" charset="0"/>
              </a:rPr>
              <a:t>Students learn new material better and remember it longer when ….</a:t>
            </a:r>
            <a:endParaRPr lang="en-US" sz="4500" dirty="0"/>
          </a:p>
        </p:txBody>
      </p:sp>
    </p:spTree>
    <p:extLst>
      <p:ext uri="{BB962C8B-B14F-4D97-AF65-F5344CB8AC3E}">
        <p14:creationId xmlns:p14="http://schemas.microsoft.com/office/powerpoint/2010/main" val="956825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304800" y="5748665"/>
            <a:ext cx="8599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spcBef>
                <a:spcPct val="0"/>
              </a:spcBef>
              <a:buClrTx/>
              <a:buSzTx/>
              <a:buFontTx/>
              <a:buNone/>
            </a:pPr>
            <a:r>
              <a:rPr lang="en-US" altLang="en-US" sz="3400" b="1" dirty="0">
                <a:latin typeface="Segoe UI Light" panose="020B0502040204020203" pitchFamily="34" charset="0"/>
              </a:rPr>
              <a:t>Matrix </a:t>
            </a:r>
            <a:r>
              <a:rPr lang="en-US" altLang="en-US" sz="2600" b="1" dirty="0">
                <a:latin typeface="Segoe UI Light" panose="020B0502040204020203" pitchFamily="34" charset="0"/>
              </a:rPr>
              <a:t>– </a:t>
            </a:r>
            <a:r>
              <a:rPr lang="en-US" altLang="en-US" sz="3000" dirty="0">
                <a:latin typeface="Segoe UI Light" panose="020B0502040204020203" pitchFamily="34" charset="0"/>
              </a:rPr>
              <a:t>classify or compare-and-contrast types of X</a:t>
            </a:r>
          </a:p>
        </p:txBody>
      </p:sp>
      <p:graphicFrame>
        <p:nvGraphicFramePr>
          <p:cNvPr id="22807" name="Group 279"/>
          <p:cNvGraphicFramePr>
            <a:graphicFrameLocks noGrp="1"/>
          </p:cNvGraphicFramePr>
          <p:nvPr/>
        </p:nvGraphicFramePr>
        <p:xfrm>
          <a:off x="533400" y="304800"/>
          <a:ext cx="8077199" cy="5029201"/>
        </p:xfrm>
        <a:graphic>
          <a:graphicData uri="http://schemas.openxmlformats.org/drawingml/2006/table">
            <a:tbl>
              <a:tblPr>
                <a:tableStyleId>{775DCB02-9BB8-47FD-8907-85C794F793BA}</a:tableStyleId>
              </a:tblPr>
              <a:tblGrid>
                <a:gridCol w="1369996">
                  <a:extLst>
                    <a:ext uri="{9D8B030D-6E8A-4147-A177-3AD203B41FA5}">
                      <a16:colId xmlns:a16="http://schemas.microsoft.com/office/drawing/2014/main" val="20000"/>
                    </a:ext>
                  </a:extLst>
                </a:gridCol>
                <a:gridCol w="1184725">
                  <a:extLst>
                    <a:ext uri="{9D8B030D-6E8A-4147-A177-3AD203B41FA5}">
                      <a16:colId xmlns:a16="http://schemas.microsoft.com/office/drawing/2014/main" val="20001"/>
                    </a:ext>
                  </a:extLst>
                </a:gridCol>
                <a:gridCol w="1380195">
                  <a:extLst>
                    <a:ext uri="{9D8B030D-6E8A-4147-A177-3AD203B41FA5}">
                      <a16:colId xmlns:a16="http://schemas.microsoft.com/office/drawing/2014/main" val="20002"/>
                    </a:ext>
                  </a:extLst>
                </a:gridCol>
                <a:gridCol w="1084439">
                  <a:extLst>
                    <a:ext uri="{9D8B030D-6E8A-4147-A177-3AD203B41FA5}">
                      <a16:colId xmlns:a16="http://schemas.microsoft.com/office/drawing/2014/main" val="20003"/>
                    </a:ext>
                  </a:extLst>
                </a:gridCol>
                <a:gridCol w="1480479">
                  <a:extLst>
                    <a:ext uri="{9D8B030D-6E8A-4147-A177-3AD203B41FA5}">
                      <a16:colId xmlns:a16="http://schemas.microsoft.com/office/drawing/2014/main" val="20004"/>
                    </a:ext>
                  </a:extLst>
                </a:gridCol>
                <a:gridCol w="1577365">
                  <a:extLst>
                    <a:ext uri="{9D8B030D-6E8A-4147-A177-3AD203B41FA5}">
                      <a16:colId xmlns:a16="http://schemas.microsoft.com/office/drawing/2014/main" val="20005"/>
                    </a:ext>
                  </a:extLst>
                </a:gridCol>
              </a:tblGrid>
              <a:tr h="836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Duration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u="none" strike="noStrike" cap="none" normalizeH="0" baseline="0" dirty="0">
                          <a:ln>
                            <a:noFill/>
                          </a:ln>
                          <a:effectLst/>
                        </a:rPr>
                        <a:t>(Years or Months)</a:t>
                      </a:r>
                      <a:endParaRPr kumimoji="0" lang="en-US" sz="1500" b="1"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 Causes  </a:t>
                      </a:r>
                      <a:endParaRPr kumimoji="0" lang="en-US" sz="1500" b="1"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How Started</a:t>
                      </a:r>
                      <a:endParaRPr kumimoji="0" lang="en-US" sz="1500" b="1"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Positive Effects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u="none" strike="noStrike" cap="none" normalizeH="0" baseline="0" dirty="0">
                          <a:ln>
                            <a:noFill/>
                          </a:ln>
                          <a:effectLst/>
                        </a:rPr>
                        <a:t> for U.S. </a:t>
                      </a:r>
                      <a:endParaRPr kumimoji="0" lang="en-US" sz="1500" b="1"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Negative Effects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u="none" strike="noStrike" cap="none" normalizeH="0" baseline="0" dirty="0">
                          <a:ln>
                            <a:noFill/>
                          </a:ln>
                          <a:effectLst/>
                        </a:rPr>
                        <a:t> for U.S.</a:t>
                      </a:r>
                      <a:endParaRPr kumimoji="0" lang="en-US" sz="1500" b="1" i="0" u="none" strike="noStrike" cap="none" normalizeH="0" baseline="0" dirty="0">
                        <a:ln>
                          <a:noFill/>
                        </a:ln>
                        <a:solidFill>
                          <a:schemeClr val="tx1"/>
                        </a:solidFill>
                        <a:effectLst/>
                        <a:latin typeface="Times New Roman" pitchFamily="18" charset="0"/>
                      </a:endParaRPr>
                    </a:p>
                  </a:txBody>
                  <a:tcPr horzOverflow="overflow"/>
                </a:tc>
                <a:extLst>
                  <a:ext uri="{0D108BD9-81ED-4DB2-BD59-A6C34878D82A}">
                    <a16:rowId xmlns:a16="http://schemas.microsoft.com/office/drawing/2014/main" val="10000"/>
                  </a:ext>
                </a:extLst>
              </a:tr>
              <a:tr h="6794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World War 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1" u="none" strike="noStrike" cap="none" normalizeH="0" baseline="0" dirty="0">
                          <a:ln>
                            <a:noFill/>
                          </a:ln>
                          <a:effectLst/>
                        </a:rPr>
                        <a:t> </a:t>
                      </a:r>
                      <a:endParaRPr kumimoji="0" lang="en-US" sz="15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extLst>
                  <a:ext uri="{0D108BD9-81ED-4DB2-BD59-A6C34878D82A}">
                    <a16:rowId xmlns:a16="http://schemas.microsoft.com/office/drawing/2014/main" val="10001"/>
                  </a:ext>
                </a:extLst>
              </a:tr>
              <a:tr h="7989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World War II</a:t>
                      </a:r>
                      <a:endParaRPr kumimoji="0" lang="en-US" sz="15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200" u="none" strike="noStrike" cap="none" normalizeH="0" baseline="0" dirty="0">
                          <a:ln>
                            <a:noFill/>
                          </a:ln>
                          <a:effectLst/>
                        </a:rPr>
                      </a:br>
                      <a:br>
                        <a:rPr kumimoji="0" lang="en-US" sz="1200" u="none" strike="noStrike" cap="none" normalizeH="0" baseline="0" dirty="0">
                          <a:ln>
                            <a:noFill/>
                          </a:ln>
                          <a:effectLst/>
                        </a:rPr>
                      </a:br>
                      <a:endParaRPr kumimoji="0" lang="en-US" sz="1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extLst>
                  <a:ext uri="{0D108BD9-81ED-4DB2-BD59-A6C34878D82A}">
                    <a16:rowId xmlns:a16="http://schemas.microsoft.com/office/drawing/2014/main" val="10002"/>
                  </a:ext>
                </a:extLst>
              </a:tr>
              <a:tr h="677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Korean War</a:t>
                      </a:r>
                      <a:endParaRPr kumimoji="0" lang="en-US" sz="15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extLst>
                  <a:ext uri="{0D108BD9-81ED-4DB2-BD59-A6C34878D82A}">
                    <a16:rowId xmlns:a16="http://schemas.microsoft.com/office/drawing/2014/main" val="10003"/>
                  </a:ext>
                </a:extLst>
              </a:tr>
              <a:tr h="6794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Vietnam War</a:t>
                      </a:r>
                      <a:endParaRPr kumimoji="0" lang="en-US" sz="15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extLst>
                  <a:ext uri="{0D108BD9-81ED-4DB2-BD59-A6C34878D82A}">
                    <a16:rowId xmlns:a16="http://schemas.microsoft.com/office/drawing/2014/main" val="10004"/>
                  </a:ext>
                </a:extLst>
              </a:tr>
              <a:tr h="677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Desert Storm</a:t>
                      </a:r>
                      <a:endParaRPr kumimoji="0" lang="en-US" sz="15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extLst>
                  <a:ext uri="{0D108BD9-81ED-4DB2-BD59-A6C34878D82A}">
                    <a16:rowId xmlns:a16="http://schemas.microsoft.com/office/drawing/2014/main" val="10005"/>
                  </a:ext>
                </a:extLst>
              </a:tr>
              <a:tr h="6794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u="none" strike="noStrike" cap="none" normalizeH="0" baseline="0" dirty="0">
                          <a:ln>
                            <a:noFill/>
                          </a:ln>
                          <a:effectLst/>
                        </a:rPr>
                        <a:t>Iraq </a:t>
                      </a:r>
                      <a:endParaRPr kumimoji="0" lang="en-US" sz="15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969086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p:cNvGraphicFramePr/>
          <p:nvPr/>
        </p:nvGraphicFramePr>
        <p:xfrm>
          <a:off x="0" y="762000"/>
          <a:ext cx="48006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4495800" y="914400"/>
          <a:ext cx="4267200" cy="3352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6868" name="TextBox 4"/>
          <p:cNvSpPr txBox="1">
            <a:spLocks noChangeArrowheads="1"/>
          </p:cNvSpPr>
          <p:nvPr/>
        </p:nvSpPr>
        <p:spPr bwMode="auto">
          <a:xfrm>
            <a:off x="1066800" y="5029200"/>
            <a:ext cx="6629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Arial Unicode MS" pitchFamily="34" charset="-128"/>
              </a:defRPr>
            </a:lvl1pPr>
            <a:lvl2pPr marL="742950" indent="-285750">
              <a:spcBef>
                <a:spcPct val="20000"/>
              </a:spcBef>
              <a:buClr>
                <a:schemeClr val="accent2"/>
              </a:buClr>
              <a:buSzPct val="70000"/>
              <a:buFont typeface="Wingdings" pitchFamily="2" charset="2"/>
              <a:buChar char="n"/>
              <a:defRPr sz="2800">
                <a:solidFill>
                  <a:schemeClr val="tx1"/>
                </a:solidFill>
                <a:latin typeface="Arial Unicode MS"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Arial Unicode MS"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Arial Unicode MS"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Arial Unicode MS"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Unicode MS" pitchFamily="34" charset="-128"/>
              </a:defRPr>
            </a:lvl9pPr>
          </a:lstStyle>
          <a:p>
            <a:pPr algn="ctr">
              <a:spcBef>
                <a:spcPct val="0"/>
              </a:spcBef>
              <a:buClrTx/>
              <a:buSzTx/>
              <a:buFontTx/>
              <a:buNone/>
            </a:pPr>
            <a:r>
              <a:rPr lang="en-US" altLang="en-US" b="1" dirty="0">
                <a:latin typeface="Segoe UI Light" panose="020B0502040204020203" pitchFamily="34" charset="0"/>
              </a:rPr>
              <a:t>Concept Circle or Venn Diagrams </a:t>
            </a:r>
            <a:r>
              <a:rPr lang="en-US" altLang="en-US" dirty="0">
                <a:latin typeface="Segoe UI Light" panose="020B0502040204020203" pitchFamily="34" charset="0"/>
              </a:rPr>
              <a:t>– </a:t>
            </a:r>
            <a:r>
              <a:rPr lang="en-US" altLang="en-US" sz="2900" dirty="0">
                <a:latin typeface="Segoe UI Light" panose="020B0502040204020203" pitchFamily="34" charset="0"/>
              </a:rPr>
              <a:t>show relationships among concepts, categories, equations, topics, principles </a:t>
            </a:r>
          </a:p>
        </p:txBody>
      </p:sp>
    </p:spTree>
    <p:extLst>
      <p:ext uri="{BB962C8B-B14F-4D97-AF65-F5344CB8AC3E}">
        <p14:creationId xmlns:p14="http://schemas.microsoft.com/office/powerpoint/2010/main" val="26573247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Segoe UI Light" panose="020B0502040204020203" pitchFamily="34" charset="0"/>
              </a:rPr>
              <a:t>Principle #15 </a:t>
            </a:r>
          </a:p>
        </p:txBody>
      </p:sp>
      <p:sp>
        <p:nvSpPr>
          <p:cNvPr id="3" name="Content Placeholder 2"/>
          <p:cNvSpPr>
            <a:spLocks noGrp="1"/>
          </p:cNvSpPr>
          <p:nvPr>
            <p:ph idx="1"/>
          </p:nvPr>
        </p:nvSpPr>
        <p:spPr>
          <a:xfrm>
            <a:off x="1150257" y="2362200"/>
            <a:ext cx="7315200" cy="3505200"/>
          </a:xfrm>
        </p:spPr>
        <p:txBody>
          <a:bodyPr/>
          <a:lstStyle/>
          <a:p>
            <a:pPr marL="0" indent="0">
              <a:buNone/>
            </a:pPr>
            <a:r>
              <a:rPr lang="en-US" sz="3500" dirty="0">
                <a:latin typeface="Segoe UI Light" panose="020B0502040204020203" pitchFamily="34" charset="0"/>
              </a:rPr>
              <a:t>… when students have to work harder to learn material—that is, overcome “desirable difficulties,” which help generate multiple retrieval paths and stretch their abilities. </a:t>
            </a:r>
          </a:p>
          <a:p>
            <a:pPr marL="0" indent="0">
              <a:buNone/>
            </a:pPr>
            <a:endParaRPr lang="en-US" dirty="0"/>
          </a:p>
        </p:txBody>
      </p:sp>
    </p:spTree>
    <p:extLst>
      <p:ext uri="{BB962C8B-B14F-4D97-AF65-F5344CB8AC3E}">
        <p14:creationId xmlns:p14="http://schemas.microsoft.com/office/powerpoint/2010/main" val="22135863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676400"/>
          </a:xfrm>
        </p:spPr>
        <p:txBody>
          <a:bodyPr/>
          <a:lstStyle/>
          <a:p>
            <a:r>
              <a:rPr lang="en-US" sz="4800" b="1" dirty="0">
                <a:latin typeface="Segoe UI Light" panose="020B0502040204020203" pitchFamily="34" charset="0"/>
              </a:rPr>
              <a:t>Counter Principle 14?</a:t>
            </a:r>
          </a:p>
        </p:txBody>
      </p:sp>
      <p:sp>
        <p:nvSpPr>
          <p:cNvPr id="3" name="Content Placeholder 2"/>
          <p:cNvSpPr>
            <a:spLocks noGrp="1"/>
          </p:cNvSpPr>
          <p:nvPr>
            <p:ph idx="1"/>
          </p:nvPr>
        </p:nvSpPr>
        <p:spPr>
          <a:xfrm>
            <a:off x="1208314" y="2895600"/>
            <a:ext cx="7239000" cy="2743200"/>
          </a:xfrm>
        </p:spPr>
        <p:txBody>
          <a:bodyPr/>
          <a:lstStyle/>
          <a:p>
            <a:r>
              <a:rPr lang="en-US" sz="3500" dirty="0">
                <a:latin typeface="Segoe UI Light" panose="020B0502040204020203" pitchFamily="34" charset="0"/>
              </a:rPr>
              <a:t>Too much cognitive load is </a:t>
            </a:r>
            <a:r>
              <a:rPr lang="en-US" sz="3500" b="1" i="1" dirty="0">
                <a:latin typeface="Segoe UI Light" panose="020B0502040204020203" pitchFamily="34" charset="0"/>
              </a:rPr>
              <a:t>not</a:t>
            </a:r>
            <a:r>
              <a:rPr lang="en-US" sz="3500" dirty="0">
                <a:latin typeface="Segoe UI Light" panose="020B0502040204020203" pitchFamily="34" charset="0"/>
              </a:rPr>
              <a:t> a “desirable difficulty” because it interferes with processing. </a:t>
            </a:r>
          </a:p>
        </p:txBody>
      </p:sp>
    </p:spTree>
    <p:extLst>
      <p:ext uri="{BB962C8B-B14F-4D97-AF65-F5344CB8AC3E}">
        <p14:creationId xmlns:p14="http://schemas.microsoft.com/office/powerpoint/2010/main" val="32336746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1143000"/>
          </a:xfrm>
        </p:spPr>
        <p:txBody>
          <a:bodyPr/>
          <a:lstStyle/>
          <a:p>
            <a:r>
              <a:rPr lang="en-US" sz="4800" b="1" dirty="0">
                <a:latin typeface="Segoe UI Light" panose="020B0502040204020203" pitchFamily="34" charset="0"/>
              </a:rPr>
              <a:t>Principle #16 </a:t>
            </a:r>
          </a:p>
        </p:txBody>
      </p:sp>
      <p:sp>
        <p:nvSpPr>
          <p:cNvPr id="3" name="Content Placeholder 2"/>
          <p:cNvSpPr>
            <a:spLocks noGrp="1"/>
          </p:cNvSpPr>
          <p:nvPr>
            <p:ph idx="1"/>
          </p:nvPr>
        </p:nvSpPr>
        <p:spPr>
          <a:xfrm>
            <a:off x="1143000" y="2438400"/>
            <a:ext cx="7086600" cy="3505200"/>
          </a:xfrm>
        </p:spPr>
        <p:txBody>
          <a:bodyPr/>
          <a:lstStyle/>
          <a:p>
            <a:pPr marL="0" indent="0">
              <a:buNone/>
            </a:pPr>
            <a:r>
              <a:rPr lang="en-US" sz="3400" dirty="0">
                <a:latin typeface="Segoe UI Light" panose="020B0502040204020203" pitchFamily="34" charset="0"/>
              </a:rPr>
              <a:t>…students receive material in an organized structure or organize/ structure it themselves</a:t>
            </a:r>
            <a:r>
              <a:rPr lang="en-US" dirty="0">
                <a:latin typeface="Segoe UI Light" panose="020B0502040204020203" pitchFamily="34" charset="0"/>
              </a:rPr>
              <a:t> </a:t>
            </a:r>
            <a:r>
              <a:rPr lang="en-US" sz="3000" dirty="0">
                <a:latin typeface="Segoe UI Light" panose="020B0502040204020203" pitchFamily="34" charset="0"/>
              </a:rPr>
              <a:t>(if they are ready to do so)</a:t>
            </a:r>
            <a:r>
              <a:rPr lang="en-US" dirty="0">
                <a:latin typeface="Segoe UI Light" panose="020B0502040204020203" pitchFamily="34" charset="0"/>
              </a:rPr>
              <a:t>. </a:t>
            </a:r>
            <a:r>
              <a:rPr lang="en-US" sz="3400" dirty="0">
                <a:latin typeface="Segoe UI Light" panose="020B0502040204020203" pitchFamily="34" charset="0"/>
              </a:rPr>
              <a:t>They need a coherent “big picture.” Again, visuals help.</a:t>
            </a:r>
          </a:p>
        </p:txBody>
      </p:sp>
    </p:spTree>
    <p:extLst>
      <p:ext uri="{BB962C8B-B14F-4D97-AF65-F5344CB8AC3E}">
        <p14:creationId xmlns:p14="http://schemas.microsoft.com/office/powerpoint/2010/main" val="22135863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z="4800" b="1" dirty="0">
                <a:latin typeface="Segoe UI Light" panose="020B0502040204020203" pitchFamily="34" charset="0"/>
              </a:rPr>
              <a:t>Principle #17 </a:t>
            </a:r>
          </a:p>
        </p:txBody>
      </p:sp>
      <p:sp>
        <p:nvSpPr>
          <p:cNvPr id="3" name="Content Placeholder 2"/>
          <p:cNvSpPr>
            <a:spLocks noGrp="1"/>
          </p:cNvSpPr>
          <p:nvPr>
            <p:ph idx="1"/>
          </p:nvPr>
        </p:nvSpPr>
        <p:spPr>
          <a:xfrm>
            <a:off x="990600" y="2667000"/>
            <a:ext cx="7162800" cy="2667000"/>
          </a:xfrm>
        </p:spPr>
        <p:txBody>
          <a:bodyPr/>
          <a:lstStyle/>
          <a:p>
            <a:pPr marL="0" indent="0">
              <a:buNone/>
            </a:pPr>
            <a:r>
              <a:rPr lang="en-US" sz="3500" dirty="0">
                <a:latin typeface="Segoe UI Light" panose="020B0502040204020203" pitchFamily="34" charset="0"/>
              </a:rPr>
              <a:t>… material is connected to easy-to-understand stories and varied examples.</a:t>
            </a:r>
          </a:p>
        </p:txBody>
      </p:sp>
    </p:spTree>
    <p:extLst>
      <p:ext uri="{BB962C8B-B14F-4D97-AF65-F5344CB8AC3E}">
        <p14:creationId xmlns:p14="http://schemas.microsoft.com/office/powerpoint/2010/main" val="22135863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7772400" cy="1143000"/>
          </a:xfrm>
        </p:spPr>
        <p:txBody>
          <a:bodyPr/>
          <a:lstStyle/>
          <a:p>
            <a:r>
              <a:rPr lang="en-US" sz="4800" b="1" dirty="0">
                <a:latin typeface="Segoe UI Light" panose="020B0502040204020203" pitchFamily="34" charset="0"/>
              </a:rPr>
              <a:t>Principle #18 </a:t>
            </a:r>
          </a:p>
        </p:txBody>
      </p:sp>
      <p:sp>
        <p:nvSpPr>
          <p:cNvPr id="3" name="Content Placeholder 2"/>
          <p:cNvSpPr>
            <a:spLocks noGrp="1"/>
          </p:cNvSpPr>
          <p:nvPr>
            <p:ph idx="1"/>
          </p:nvPr>
        </p:nvSpPr>
        <p:spPr>
          <a:xfrm>
            <a:off x="1143000" y="2819400"/>
            <a:ext cx="7315200" cy="2895600"/>
          </a:xfrm>
        </p:spPr>
        <p:txBody>
          <a:bodyPr/>
          <a:lstStyle/>
          <a:p>
            <a:pPr marL="0" indent="0">
              <a:buNone/>
            </a:pPr>
            <a:r>
              <a:rPr lang="en-US" sz="3500" dirty="0">
                <a:latin typeface="Segoe UI Light" panose="020B0502040204020203" pitchFamily="34" charset="0"/>
              </a:rPr>
              <a:t>… material evokes emotions because they add neurotransmitters, which strengthen new or weak synaptic connections.</a:t>
            </a:r>
          </a:p>
          <a:p>
            <a:pPr marL="0" indent="0">
              <a:buNone/>
            </a:pPr>
            <a:endParaRPr lang="en-US" sz="3500" dirty="0">
              <a:latin typeface="Segoe UI Light" panose="020B0502040204020203" pitchFamily="34" charset="0"/>
            </a:endParaRPr>
          </a:p>
        </p:txBody>
      </p:sp>
    </p:spTree>
    <p:extLst>
      <p:ext uri="{BB962C8B-B14F-4D97-AF65-F5344CB8AC3E}">
        <p14:creationId xmlns:p14="http://schemas.microsoft.com/office/powerpoint/2010/main" val="39717190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spcBef>
                <a:spcPct val="0"/>
              </a:spcBef>
              <a:buClrTx/>
              <a:buSzTx/>
              <a:buFontTx/>
              <a:buNone/>
              <a:defRPr/>
            </a:pPr>
            <a:fld id="{E40F36EC-A2D8-44CD-85CC-2982AF69B6B4}" type="slidenum">
              <a:rPr lang="en-US" altLang="en-US" sz="1000" smtClean="0"/>
              <a:pPr>
                <a:spcBef>
                  <a:spcPct val="0"/>
                </a:spcBef>
                <a:buClrTx/>
                <a:buSzTx/>
                <a:buFontTx/>
                <a:buNone/>
                <a:defRPr/>
              </a:pPr>
              <a:t>47</a:t>
            </a:fld>
            <a:endParaRPr lang="en-US" altLang="en-US" sz="1000"/>
          </a:p>
        </p:txBody>
      </p:sp>
      <p:sp>
        <p:nvSpPr>
          <p:cNvPr id="56322" name="Rectangle 2"/>
          <p:cNvSpPr>
            <a:spLocks noGrp="1" noChangeArrowheads="1"/>
          </p:cNvSpPr>
          <p:nvPr>
            <p:ph type="title"/>
          </p:nvPr>
        </p:nvSpPr>
        <p:spPr>
          <a:xfrm>
            <a:off x="723900" y="381000"/>
            <a:ext cx="7772400" cy="1143000"/>
          </a:xfrm>
        </p:spPr>
        <p:txBody>
          <a:bodyPr/>
          <a:lstStyle/>
          <a:p>
            <a:pPr eaLnBrk="1" hangingPunct="1">
              <a:defRPr/>
            </a:pPr>
            <a:r>
              <a:rPr lang="en-US" sz="4800" b="1" dirty="0">
                <a:latin typeface="Segoe UI Light" panose="020B0502040204020203" pitchFamily="34" charset="0"/>
              </a:rPr>
              <a:t>“Learning emotions”</a:t>
            </a:r>
          </a:p>
        </p:txBody>
      </p:sp>
      <p:sp>
        <p:nvSpPr>
          <p:cNvPr id="56324" name="Rectangle 4"/>
          <p:cNvSpPr>
            <a:spLocks noGrp="1" noChangeArrowheads="1"/>
          </p:cNvSpPr>
          <p:nvPr>
            <p:ph type="body" sz="half" idx="1"/>
          </p:nvPr>
        </p:nvSpPr>
        <p:spPr>
          <a:xfrm>
            <a:off x="990600" y="1752600"/>
            <a:ext cx="3657600" cy="3657600"/>
          </a:xfrm>
        </p:spPr>
        <p:txBody>
          <a:bodyPr/>
          <a:lstStyle/>
          <a:p>
            <a:pPr eaLnBrk="1" hangingPunct="1">
              <a:defRPr/>
            </a:pPr>
            <a:r>
              <a:rPr lang="en-US" sz="3300" dirty="0">
                <a:latin typeface="Segoe UI Light" panose="020B0502040204020203" pitchFamily="34" charset="0"/>
              </a:rPr>
              <a:t>Wonder</a:t>
            </a:r>
          </a:p>
          <a:p>
            <a:pPr eaLnBrk="1" hangingPunct="1">
              <a:defRPr/>
            </a:pPr>
            <a:r>
              <a:rPr lang="en-US" sz="3300" dirty="0">
                <a:latin typeface="Segoe UI Light" panose="020B0502040204020203" pitchFamily="34" charset="0"/>
              </a:rPr>
              <a:t>Fascination</a:t>
            </a:r>
          </a:p>
          <a:p>
            <a:pPr eaLnBrk="1" hangingPunct="1">
              <a:defRPr/>
            </a:pPr>
            <a:r>
              <a:rPr lang="en-US" sz="3300" dirty="0">
                <a:latin typeface="Segoe UI Light" panose="020B0502040204020203" pitchFamily="34" charset="0"/>
              </a:rPr>
              <a:t>Intrigue</a:t>
            </a:r>
          </a:p>
          <a:p>
            <a:pPr eaLnBrk="1" hangingPunct="1">
              <a:defRPr/>
            </a:pPr>
            <a:r>
              <a:rPr lang="en-US" sz="3300" dirty="0">
                <a:latin typeface="Segoe UI Light" panose="020B0502040204020203" pitchFamily="34" charset="0"/>
              </a:rPr>
              <a:t>Suspense</a:t>
            </a:r>
          </a:p>
          <a:p>
            <a:pPr eaLnBrk="1" hangingPunct="1">
              <a:defRPr/>
            </a:pPr>
            <a:r>
              <a:rPr lang="en-US" sz="3300" dirty="0">
                <a:latin typeface="Segoe UI Light" panose="020B0502040204020203" pitchFamily="34" charset="0"/>
              </a:rPr>
              <a:t>Surprise</a:t>
            </a:r>
          </a:p>
          <a:p>
            <a:pPr eaLnBrk="1" hangingPunct="1">
              <a:defRPr/>
            </a:pPr>
            <a:r>
              <a:rPr lang="en-US" sz="3300" dirty="0">
                <a:latin typeface="Segoe UI Light" panose="020B0502040204020203" pitchFamily="34" charset="0"/>
              </a:rPr>
              <a:t>Humor</a:t>
            </a:r>
          </a:p>
        </p:txBody>
      </p:sp>
      <p:sp>
        <p:nvSpPr>
          <p:cNvPr id="56325" name="Rectangle 5"/>
          <p:cNvSpPr>
            <a:spLocks noGrp="1" noChangeArrowheads="1"/>
          </p:cNvSpPr>
          <p:nvPr>
            <p:ph type="body" sz="half" idx="2"/>
          </p:nvPr>
        </p:nvSpPr>
        <p:spPr>
          <a:xfrm>
            <a:off x="4267200" y="1752600"/>
            <a:ext cx="4343400" cy="3657600"/>
          </a:xfrm>
        </p:spPr>
        <p:txBody>
          <a:bodyPr/>
          <a:lstStyle/>
          <a:p>
            <a:pPr eaLnBrk="1" hangingPunct="1">
              <a:defRPr/>
            </a:pPr>
            <a:r>
              <a:rPr lang="en-US" sz="3300" dirty="0">
                <a:latin typeface="Segoe UI Light" panose="020B0502040204020203" pitchFamily="34" charset="0"/>
              </a:rPr>
              <a:t>Challenge</a:t>
            </a:r>
          </a:p>
          <a:p>
            <a:pPr eaLnBrk="1" hangingPunct="1">
              <a:defRPr/>
            </a:pPr>
            <a:r>
              <a:rPr lang="en-US" sz="3300" dirty="0">
                <a:latin typeface="Segoe UI Light" panose="020B0502040204020203" pitchFamily="34" charset="0"/>
              </a:rPr>
              <a:t>Compassion</a:t>
            </a:r>
          </a:p>
          <a:p>
            <a:pPr eaLnBrk="1" hangingPunct="1">
              <a:defRPr/>
            </a:pPr>
            <a:r>
              <a:rPr lang="en-US" sz="3300" dirty="0">
                <a:latin typeface="Segoe UI Light" panose="020B0502040204020203" pitchFamily="34" charset="0"/>
              </a:rPr>
              <a:t>Minor stress, mental discomfort</a:t>
            </a:r>
          </a:p>
          <a:p>
            <a:pPr eaLnBrk="1" hangingPunct="1">
              <a:defRPr/>
            </a:pPr>
            <a:r>
              <a:rPr lang="en-US" sz="3300" dirty="0">
                <a:latin typeface="Segoe UI Light" panose="020B0502040204020203" pitchFamily="34" charset="0"/>
              </a:rPr>
              <a:t>Mild anger</a:t>
            </a:r>
          </a:p>
          <a:p>
            <a:pPr eaLnBrk="1" hangingPunct="1">
              <a:defRPr/>
            </a:pPr>
            <a:r>
              <a:rPr lang="en-US" sz="3300" dirty="0">
                <a:latin typeface="Segoe UI Light" panose="020B0502040204020203" pitchFamily="34" charset="0"/>
              </a:rPr>
              <a:t>Mild sadness</a:t>
            </a:r>
          </a:p>
        </p:txBody>
      </p:sp>
      <p:sp>
        <p:nvSpPr>
          <p:cNvPr id="44038" name="Text Box 6"/>
          <p:cNvSpPr txBox="1">
            <a:spLocks noChangeArrowheads="1"/>
          </p:cNvSpPr>
          <p:nvPr/>
        </p:nvSpPr>
        <p:spPr bwMode="auto">
          <a:xfrm>
            <a:off x="1143000" y="5638800"/>
            <a:ext cx="6934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spcBef>
                <a:spcPct val="50000"/>
              </a:spcBef>
              <a:buClrTx/>
              <a:buSzTx/>
              <a:buFontTx/>
              <a:buNone/>
            </a:pPr>
            <a:r>
              <a:rPr lang="en-US" altLang="en-US" sz="3400" b="1" i="1" dirty="0">
                <a:solidFill>
                  <a:schemeClr val="tx2"/>
                </a:solidFill>
                <a:latin typeface="Segoe UI Light" panose="020B0502040204020203" pitchFamily="34" charset="0"/>
              </a:rPr>
              <a:t>Not</a:t>
            </a:r>
            <a:r>
              <a:rPr lang="en-US" altLang="en-US" sz="3400" dirty="0">
                <a:solidFill>
                  <a:schemeClr val="tx2"/>
                </a:solidFill>
                <a:latin typeface="Segoe UI Light" panose="020B0502040204020203" pitchFamily="34" charset="0"/>
              </a:rPr>
              <a:t> major stress, trauma, or anxiety </a:t>
            </a:r>
            <a:r>
              <a:rPr lang="en-US" altLang="en-US" sz="1800" dirty="0">
                <a:solidFill>
                  <a:schemeClr val="tx2"/>
                </a:solidFill>
                <a:latin typeface="Segoe UI Light" panose="020B0502040204020203" pitchFamily="34" charset="0"/>
              </a:rPr>
              <a:t> </a:t>
            </a:r>
          </a:p>
        </p:txBody>
      </p:sp>
    </p:spTree>
    <p:extLst>
      <p:ext uri="{BB962C8B-B14F-4D97-AF65-F5344CB8AC3E}">
        <p14:creationId xmlns:p14="http://schemas.microsoft.com/office/powerpoint/2010/main" val="18730989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spcBef>
                <a:spcPct val="0"/>
              </a:spcBef>
              <a:buClrTx/>
              <a:buSzTx/>
              <a:buFontTx/>
              <a:buNone/>
              <a:defRPr/>
            </a:pPr>
            <a:fld id="{2D884E37-1CAD-4FD5-80F6-ED1326199675}" type="slidenum">
              <a:rPr lang="en-US" altLang="en-US" sz="1000" smtClean="0"/>
              <a:pPr>
                <a:spcBef>
                  <a:spcPct val="0"/>
                </a:spcBef>
                <a:buClrTx/>
                <a:buSzTx/>
                <a:buFontTx/>
                <a:buNone/>
                <a:defRPr/>
              </a:pPr>
              <a:t>48</a:t>
            </a:fld>
            <a:endParaRPr lang="en-US" altLang="en-US" sz="1000"/>
          </a:p>
        </p:txBody>
      </p:sp>
      <p:sp>
        <p:nvSpPr>
          <p:cNvPr id="59394" name="Rectangle 2"/>
          <p:cNvSpPr>
            <a:spLocks noGrp="1" noChangeArrowheads="1"/>
          </p:cNvSpPr>
          <p:nvPr>
            <p:ph type="title"/>
          </p:nvPr>
        </p:nvSpPr>
        <p:spPr>
          <a:xfrm>
            <a:off x="609600" y="609600"/>
            <a:ext cx="7772400" cy="1295400"/>
          </a:xfrm>
        </p:spPr>
        <p:txBody>
          <a:bodyPr/>
          <a:lstStyle/>
          <a:p>
            <a:pPr eaLnBrk="1" hangingPunct="1">
              <a:defRPr/>
            </a:pPr>
            <a:r>
              <a:rPr lang="en-US" sz="4800" b="1" dirty="0">
                <a:latin typeface="Segoe UI Light" panose="020B0502040204020203" pitchFamily="34" charset="0"/>
              </a:rPr>
              <a:t>Emotionally evocative teaching methods</a:t>
            </a:r>
          </a:p>
        </p:txBody>
      </p:sp>
      <p:sp>
        <p:nvSpPr>
          <p:cNvPr id="59395" name="Rectangle 3"/>
          <p:cNvSpPr>
            <a:spLocks noGrp="1" noChangeArrowheads="1"/>
          </p:cNvSpPr>
          <p:nvPr>
            <p:ph type="body" idx="1"/>
          </p:nvPr>
        </p:nvSpPr>
        <p:spPr>
          <a:xfrm>
            <a:off x="762000" y="2438400"/>
            <a:ext cx="8229600" cy="3921125"/>
          </a:xfrm>
        </p:spPr>
        <p:txBody>
          <a:bodyPr/>
          <a:lstStyle/>
          <a:p>
            <a:pPr eaLnBrk="1" hangingPunct="1">
              <a:lnSpc>
                <a:spcPct val="90000"/>
              </a:lnSpc>
              <a:defRPr/>
            </a:pPr>
            <a:r>
              <a:rPr lang="en-US" sz="3300" dirty="0">
                <a:latin typeface="Segoe UI Light" panose="020B0502040204020203" pitchFamily="34" charset="0"/>
              </a:rPr>
              <a:t>Expressive, interactive lectures</a:t>
            </a:r>
          </a:p>
          <a:p>
            <a:pPr eaLnBrk="1" hangingPunct="1">
              <a:lnSpc>
                <a:spcPct val="90000"/>
              </a:lnSpc>
              <a:defRPr/>
            </a:pPr>
            <a:r>
              <a:rPr lang="en-US" sz="3300" dirty="0">
                <a:latin typeface="Segoe UI Light" panose="020B0502040204020203" pitchFamily="34" charset="0"/>
              </a:rPr>
              <a:t>Engaging stories, anecdotes, cases, and problems</a:t>
            </a:r>
          </a:p>
          <a:p>
            <a:pPr eaLnBrk="1" hangingPunct="1">
              <a:lnSpc>
                <a:spcPct val="90000"/>
              </a:lnSpc>
              <a:defRPr/>
            </a:pPr>
            <a:r>
              <a:rPr lang="en-US" sz="3300" dirty="0">
                <a:latin typeface="Segoe UI Light" panose="020B0502040204020203" pitchFamily="34" charset="0"/>
              </a:rPr>
              <a:t>Dramatic demonstrations, videos, and presentations</a:t>
            </a:r>
          </a:p>
          <a:p>
            <a:pPr eaLnBrk="1" hangingPunct="1">
              <a:lnSpc>
                <a:spcPct val="90000"/>
              </a:lnSpc>
              <a:defRPr/>
            </a:pPr>
            <a:r>
              <a:rPr lang="en-US" sz="3300" dirty="0">
                <a:latin typeface="Segoe UI Light" panose="020B0502040204020203" pitchFamily="34" charset="0"/>
              </a:rPr>
              <a:t>Activities and assignments that have students consider multiple viewpoints.</a:t>
            </a:r>
          </a:p>
        </p:txBody>
      </p:sp>
    </p:spTree>
    <p:extLst>
      <p:ext uri="{BB962C8B-B14F-4D97-AF65-F5344CB8AC3E}">
        <p14:creationId xmlns:p14="http://schemas.microsoft.com/office/powerpoint/2010/main" val="33180764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z="4800" b="1" dirty="0">
                <a:latin typeface="Segoe UI Light" panose="020B0502040204020203" pitchFamily="34" charset="0"/>
              </a:rPr>
              <a:t>Principle #19 </a:t>
            </a:r>
          </a:p>
        </p:txBody>
      </p:sp>
      <p:sp>
        <p:nvSpPr>
          <p:cNvPr id="3" name="Content Placeholder 2"/>
          <p:cNvSpPr>
            <a:spLocks noGrp="1"/>
          </p:cNvSpPr>
          <p:nvPr>
            <p:ph idx="1"/>
          </p:nvPr>
        </p:nvSpPr>
        <p:spPr>
          <a:xfrm>
            <a:off x="1219200" y="2576286"/>
            <a:ext cx="7315200" cy="3657600"/>
          </a:xfrm>
        </p:spPr>
        <p:txBody>
          <a:bodyPr/>
          <a:lstStyle/>
          <a:p>
            <a:pPr marL="0" indent="0">
              <a:buNone/>
            </a:pPr>
            <a:r>
              <a:rPr lang="en-US" sz="3500" dirty="0">
                <a:latin typeface="Segoe UI Light" panose="020B0502040204020203" pitchFamily="34" charset="0"/>
              </a:rPr>
              <a:t>….when students have to produce answers and not just recognize correct ones—that is, when they expect to have to free-recall material for short answers or essays.</a:t>
            </a:r>
          </a:p>
        </p:txBody>
      </p:sp>
    </p:spTree>
    <p:extLst>
      <p:ext uri="{BB962C8B-B14F-4D97-AF65-F5344CB8AC3E}">
        <p14:creationId xmlns:p14="http://schemas.microsoft.com/office/powerpoint/2010/main" val="3971719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143000"/>
          </a:xfrm>
        </p:spPr>
        <p:txBody>
          <a:bodyPr/>
          <a:lstStyle/>
          <a:p>
            <a:r>
              <a:rPr lang="en-US" sz="4800" b="1" dirty="0">
                <a:latin typeface="Segoe UI Light" panose="020B0502040204020203" pitchFamily="34" charset="0"/>
              </a:rPr>
              <a:t>Principle #1 </a:t>
            </a:r>
          </a:p>
        </p:txBody>
      </p:sp>
      <p:sp>
        <p:nvSpPr>
          <p:cNvPr id="3" name="Content Placeholder 2"/>
          <p:cNvSpPr>
            <a:spLocks noGrp="1"/>
          </p:cNvSpPr>
          <p:nvPr>
            <p:ph idx="1"/>
          </p:nvPr>
        </p:nvSpPr>
        <p:spPr>
          <a:xfrm>
            <a:off x="1676400" y="2590800"/>
            <a:ext cx="6477000" cy="3048000"/>
          </a:xfrm>
        </p:spPr>
        <p:txBody>
          <a:bodyPr/>
          <a:lstStyle/>
          <a:p>
            <a:pPr marL="0" indent="0">
              <a:buNone/>
            </a:pPr>
            <a:r>
              <a:rPr lang="en-US" sz="4000" dirty="0">
                <a:latin typeface="Segoe UI Light" panose="020B0502040204020203" pitchFamily="34" charset="0"/>
              </a:rPr>
              <a:t>….they learn the steps of a process or procedure in the same order that they will perform them.</a:t>
            </a:r>
          </a:p>
          <a:p>
            <a:endParaRPr lang="en-US" dirty="0"/>
          </a:p>
        </p:txBody>
      </p:sp>
    </p:spTree>
    <p:extLst>
      <p:ext uri="{BB962C8B-B14F-4D97-AF65-F5344CB8AC3E}">
        <p14:creationId xmlns:p14="http://schemas.microsoft.com/office/powerpoint/2010/main" val="42041484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7772400" cy="1143000"/>
          </a:xfrm>
        </p:spPr>
        <p:txBody>
          <a:bodyPr/>
          <a:lstStyle/>
          <a:p>
            <a:r>
              <a:rPr lang="en-US" sz="4800" b="1" dirty="0">
                <a:latin typeface="Segoe UI Light" panose="020B0502040204020203" pitchFamily="34" charset="0"/>
              </a:rPr>
              <a:t>Principle #20 </a:t>
            </a:r>
          </a:p>
        </p:txBody>
      </p:sp>
      <p:sp>
        <p:nvSpPr>
          <p:cNvPr id="3" name="Content Placeholder 2"/>
          <p:cNvSpPr>
            <a:spLocks noGrp="1"/>
          </p:cNvSpPr>
          <p:nvPr>
            <p:ph idx="1"/>
          </p:nvPr>
        </p:nvSpPr>
        <p:spPr>
          <a:xfrm>
            <a:off x="1295400" y="2895600"/>
            <a:ext cx="7010400" cy="2133600"/>
          </a:xfrm>
        </p:spPr>
        <p:txBody>
          <a:bodyPr/>
          <a:lstStyle/>
          <a:p>
            <a:pPr marL="0" indent="0">
              <a:buNone/>
            </a:pPr>
            <a:r>
              <a:rPr lang="en-US" sz="3500" dirty="0">
                <a:latin typeface="Segoe UI Light" panose="020B0502040204020203" pitchFamily="34" charset="0"/>
              </a:rPr>
              <a:t>… students correct their errors (on homework, quizzes, exams)—that is, learn from their mistakes. </a:t>
            </a:r>
          </a:p>
        </p:txBody>
      </p:sp>
    </p:spTree>
    <p:extLst>
      <p:ext uri="{BB962C8B-B14F-4D97-AF65-F5344CB8AC3E}">
        <p14:creationId xmlns:p14="http://schemas.microsoft.com/office/powerpoint/2010/main" val="39717190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spcBef>
                <a:spcPct val="0"/>
              </a:spcBef>
              <a:buClrTx/>
              <a:buSzTx/>
              <a:buFontTx/>
              <a:buNone/>
              <a:defRPr/>
            </a:pPr>
            <a:fld id="{4832349C-B9A5-46E2-A8E1-DBEF4394A031}" type="slidenum">
              <a:rPr lang="en-US" altLang="en-US" sz="1000" smtClean="0"/>
              <a:pPr>
                <a:spcBef>
                  <a:spcPct val="0"/>
                </a:spcBef>
                <a:buClrTx/>
                <a:buSzTx/>
                <a:buFontTx/>
                <a:buNone/>
                <a:defRPr/>
              </a:pPr>
              <a:t>51</a:t>
            </a:fld>
            <a:endParaRPr lang="en-US" altLang="en-US" sz="1000"/>
          </a:p>
        </p:txBody>
      </p:sp>
      <p:sp>
        <p:nvSpPr>
          <p:cNvPr id="14338" name="Rectangle 2"/>
          <p:cNvSpPr>
            <a:spLocks noGrp="1" noChangeArrowheads="1"/>
          </p:cNvSpPr>
          <p:nvPr>
            <p:ph type="title" idx="4294967295"/>
          </p:nvPr>
        </p:nvSpPr>
        <p:spPr>
          <a:xfrm>
            <a:off x="457200" y="533400"/>
            <a:ext cx="8153400" cy="1246188"/>
          </a:xfrm>
        </p:spPr>
        <p:txBody>
          <a:bodyPr anchorCtr="0"/>
          <a:lstStyle/>
          <a:p>
            <a:pPr eaLnBrk="1" hangingPunct="1">
              <a:defRPr/>
            </a:pPr>
            <a:r>
              <a:rPr lang="en-US" sz="4600" b="1" dirty="0">
                <a:latin typeface="Segoe UI Light" panose="020B0502040204020203" pitchFamily="34" charset="0"/>
              </a:rPr>
              <a:t>Self-regulated learning activities</a:t>
            </a:r>
          </a:p>
        </p:txBody>
      </p:sp>
      <p:sp>
        <p:nvSpPr>
          <p:cNvPr id="14339" name="Rectangle 3"/>
          <p:cNvSpPr>
            <a:spLocks noGrp="1" noChangeArrowheads="1"/>
          </p:cNvSpPr>
          <p:nvPr>
            <p:ph type="body" idx="4294967295"/>
          </p:nvPr>
        </p:nvSpPr>
        <p:spPr>
          <a:xfrm>
            <a:off x="391886" y="2133600"/>
            <a:ext cx="8229600" cy="4191000"/>
          </a:xfrm>
        </p:spPr>
        <p:txBody>
          <a:bodyPr/>
          <a:lstStyle/>
          <a:p>
            <a:pPr eaLnBrk="1" hangingPunct="1">
              <a:defRPr/>
            </a:pPr>
            <a:r>
              <a:rPr lang="en-US" sz="3500" dirty="0">
                <a:latin typeface="Segoe UI Light" panose="020B0502040204020203" pitchFamily="34" charset="0"/>
              </a:rPr>
              <a:t>Post-graded exam reflection</a:t>
            </a:r>
          </a:p>
          <a:p>
            <a:pPr lvl="3" eaLnBrk="1" hangingPunct="1">
              <a:defRPr/>
            </a:pPr>
            <a:r>
              <a:rPr lang="en-US" sz="2900" dirty="0">
                <a:latin typeface="Segoe UI Light" panose="020B0502040204020203" pitchFamily="34" charset="0"/>
              </a:rPr>
              <a:t>Difference between your expected and actual performance—feelings?</a:t>
            </a:r>
          </a:p>
          <a:p>
            <a:pPr lvl="3" eaLnBrk="1" hangingPunct="1">
              <a:defRPr/>
            </a:pPr>
            <a:r>
              <a:rPr lang="en-US" sz="2900" dirty="0">
                <a:latin typeface="Segoe UI Light" panose="020B0502040204020203" pitchFamily="34" charset="0"/>
              </a:rPr>
              <a:t>How long you studied—enough?</a:t>
            </a:r>
          </a:p>
          <a:p>
            <a:pPr lvl="3" eaLnBrk="1" hangingPunct="1">
              <a:defRPr/>
            </a:pPr>
            <a:r>
              <a:rPr lang="en-US" sz="2900" dirty="0">
                <a:latin typeface="Segoe UI Light" panose="020B0502040204020203" pitchFamily="34" charset="0"/>
              </a:rPr>
              <a:t>How you studied—effective? </a:t>
            </a:r>
          </a:p>
          <a:p>
            <a:pPr lvl="3" eaLnBrk="1" hangingPunct="1">
              <a:defRPr/>
            </a:pPr>
            <a:r>
              <a:rPr lang="en-US" sz="2900" dirty="0">
                <a:latin typeface="Segoe UI Light" panose="020B0502040204020203" pitchFamily="34" charset="0"/>
              </a:rPr>
              <a:t>Why you lost points</a:t>
            </a:r>
          </a:p>
          <a:p>
            <a:pPr lvl="3" eaLnBrk="1" hangingPunct="1">
              <a:defRPr/>
            </a:pPr>
            <a:r>
              <a:rPr lang="en-US" sz="2900" dirty="0">
                <a:latin typeface="Segoe UI Light" panose="020B0502040204020203" pitchFamily="34" charset="0"/>
              </a:rPr>
              <a:t>What you will do differently next time</a:t>
            </a:r>
          </a:p>
        </p:txBody>
      </p:sp>
    </p:spTree>
    <p:extLst>
      <p:ext uri="{BB962C8B-B14F-4D97-AF65-F5344CB8AC3E}">
        <p14:creationId xmlns:p14="http://schemas.microsoft.com/office/powerpoint/2010/main" val="18781607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4378" name="Group 410"/>
          <p:cNvGraphicFramePr>
            <a:graphicFrameLocks noGrp="1"/>
          </p:cNvGraphicFramePr>
          <p:nvPr>
            <p:extLst>
              <p:ext uri="{D42A27DB-BD31-4B8C-83A1-F6EECF244321}">
                <p14:modId xmlns:p14="http://schemas.microsoft.com/office/powerpoint/2010/main" val="2947741189"/>
              </p:ext>
            </p:extLst>
          </p:nvPr>
        </p:nvGraphicFramePr>
        <p:xfrm>
          <a:off x="152400" y="152399"/>
          <a:ext cx="8839201" cy="6477002"/>
        </p:xfrm>
        <a:graphic>
          <a:graphicData uri="http://schemas.openxmlformats.org/drawingml/2006/table">
            <a:tbl>
              <a:tblPr/>
              <a:tblGrid>
                <a:gridCol w="1142413">
                  <a:extLst>
                    <a:ext uri="{9D8B030D-6E8A-4147-A177-3AD203B41FA5}">
                      <a16:colId xmlns:a16="http://schemas.microsoft.com/office/drawing/2014/main" val="20000"/>
                    </a:ext>
                  </a:extLst>
                </a:gridCol>
                <a:gridCol w="932687">
                  <a:extLst>
                    <a:ext uri="{9D8B030D-6E8A-4147-A177-3AD203B41FA5}">
                      <a16:colId xmlns:a16="http://schemas.microsoft.com/office/drawing/2014/main" val="20001"/>
                    </a:ext>
                  </a:extLst>
                </a:gridCol>
                <a:gridCol w="1406700">
                  <a:extLst>
                    <a:ext uri="{9D8B030D-6E8A-4147-A177-3AD203B41FA5}">
                      <a16:colId xmlns:a16="http://schemas.microsoft.com/office/drawing/2014/main" val="20002"/>
                    </a:ext>
                  </a:extLst>
                </a:gridCol>
                <a:gridCol w="1428868">
                  <a:extLst>
                    <a:ext uri="{9D8B030D-6E8A-4147-A177-3AD203B41FA5}">
                      <a16:colId xmlns:a16="http://schemas.microsoft.com/office/drawing/2014/main" val="20003"/>
                    </a:ext>
                  </a:extLst>
                </a:gridCol>
                <a:gridCol w="1309512">
                  <a:extLst>
                    <a:ext uri="{9D8B030D-6E8A-4147-A177-3AD203B41FA5}">
                      <a16:colId xmlns:a16="http://schemas.microsoft.com/office/drawing/2014/main" val="20004"/>
                    </a:ext>
                  </a:extLst>
                </a:gridCol>
                <a:gridCol w="1636888">
                  <a:extLst>
                    <a:ext uri="{9D8B030D-6E8A-4147-A177-3AD203B41FA5}">
                      <a16:colId xmlns:a16="http://schemas.microsoft.com/office/drawing/2014/main" val="20005"/>
                    </a:ext>
                  </a:extLst>
                </a:gridCol>
                <a:gridCol w="982133">
                  <a:extLst>
                    <a:ext uri="{9D8B030D-6E8A-4147-A177-3AD203B41FA5}">
                      <a16:colId xmlns:a16="http://schemas.microsoft.com/office/drawing/2014/main" val="20006"/>
                    </a:ext>
                  </a:extLst>
                </a:gridCol>
              </a:tblGrid>
              <a:tr h="439358">
                <a:tc gridSpan="3">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2060"/>
                          </a:solidFill>
                          <a:effectLst/>
                          <a:latin typeface="Times New Roman" pitchFamily="18" charset="0"/>
                          <a:cs typeface="Times New Roman" pitchFamily="18" charset="0"/>
                        </a:rPr>
                        <a:t>Question Information</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gridSpan="4">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2060"/>
                          </a:solidFill>
                          <a:effectLst/>
                          <a:latin typeface="Times New Roman" pitchFamily="18" charset="0"/>
                          <a:cs typeface="Times New Roman" pitchFamily="18" charset="0"/>
                        </a:rPr>
                        <a:t>Reason Answer Was Incorrect</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78029">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Question</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Missed</a:t>
                      </a:r>
                      <a:endParaRPr kumimoji="0" lang="en-US" sz="1600" b="0" i="0" u="none" strike="noStrike" cap="none" normalizeH="0" baseline="0" dirty="0">
                        <a:ln>
                          <a:noFill/>
                        </a:ln>
                        <a:solidFill>
                          <a:srgbClr val="00206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Points</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Lost</a:t>
                      </a:r>
                      <a:endParaRPr kumimoji="0" lang="en-US" sz="1600" b="0" i="0" u="none" strike="noStrike" cap="none" normalizeH="0" baseline="0" dirty="0">
                        <a:ln>
                          <a:noFill/>
                        </a:ln>
                        <a:solidFill>
                          <a:srgbClr val="00206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Type of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Question</a:t>
                      </a:r>
                      <a:endParaRPr kumimoji="0" lang="en-US" sz="1600" b="0" i="0" u="none" strike="noStrike" cap="none" normalizeH="0" baseline="0" dirty="0">
                        <a:ln>
                          <a:noFill/>
                        </a:ln>
                        <a:solidFill>
                          <a:srgbClr val="00206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Carelessness</a:t>
                      </a:r>
                      <a:endParaRPr kumimoji="0" lang="en-US" sz="1600" b="0" i="0" u="none" strike="noStrike" cap="none" normalizeH="0" baseline="0" dirty="0">
                        <a:ln>
                          <a:noFill/>
                        </a:ln>
                        <a:solidFill>
                          <a:srgbClr val="00206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Unfamiliar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Material</a:t>
                      </a:r>
                      <a:endParaRPr kumimoji="0" lang="en-US" sz="1600" b="0" i="0" u="none" strike="noStrike" cap="none" normalizeH="0" baseline="0" dirty="0">
                        <a:ln>
                          <a:noFill/>
                        </a:ln>
                        <a:solidFill>
                          <a:srgbClr val="00206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Misinterpreted</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Question</a:t>
                      </a:r>
                      <a:endParaRPr kumimoji="0" lang="en-US" sz="1600" b="0" i="0" u="none" strike="noStrike" cap="none" normalizeH="0" baseline="0" dirty="0">
                        <a:ln>
                          <a:noFill/>
                        </a:ln>
                        <a:solidFill>
                          <a:srgbClr val="00206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Did not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cs typeface="Times New Roman" pitchFamily="18" charset="0"/>
                        </a:rPr>
                        <a:t>finish</a:t>
                      </a:r>
                      <a:endParaRPr kumimoji="0" lang="en-US" sz="1600" b="0" i="0" u="none" strike="noStrike" cap="none" normalizeH="0" baseline="0" dirty="0">
                        <a:ln>
                          <a:noFill/>
                        </a:ln>
                        <a:solidFill>
                          <a:srgbClr val="00206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r h="75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2"/>
                  </a:ext>
                </a:extLst>
              </a:tr>
              <a:tr h="75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3"/>
                  </a:ext>
                </a:extLst>
              </a:tr>
              <a:tr h="75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4"/>
                  </a:ext>
                </a:extLst>
              </a:tr>
              <a:tr h="7498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5"/>
                  </a:ext>
                </a:extLst>
              </a:tr>
              <a:tr h="75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6"/>
                  </a:ext>
                </a:extLst>
              </a:tr>
              <a:tr h="75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7"/>
                  </a:ext>
                </a:extLst>
              </a:tr>
              <a:tr h="75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13313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z="4800" b="1" dirty="0">
                <a:latin typeface="Segoe UI Light" panose="020B0502040204020203" pitchFamily="34" charset="0"/>
              </a:rPr>
              <a:t>Principle #2 </a:t>
            </a:r>
          </a:p>
        </p:txBody>
      </p:sp>
      <p:sp>
        <p:nvSpPr>
          <p:cNvPr id="3" name="Content Placeholder 2"/>
          <p:cNvSpPr>
            <a:spLocks noGrp="1"/>
          </p:cNvSpPr>
          <p:nvPr>
            <p:ph idx="1"/>
          </p:nvPr>
        </p:nvSpPr>
        <p:spPr>
          <a:xfrm>
            <a:off x="1371600" y="2133600"/>
            <a:ext cx="7086600" cy="3962400"/>
          </a:xfrm>
        </p:spPr>
        <p:txBody>
          <a:bodyPr/>
          <a:lstStyle/>
          <a:p>
            <a:pPr marL="0" indent="0">
              <a:buNone/>
            </a:pPr>
            <a:r>
              <a:rPr lang="en-US" sz="3400" dirty="0">
                <a:latin typeface="Segoe UI Light" panose="020B0502040204020203" pitchFamily="34" charset="0"/>
              </a:rPr>
              <a:t>…students actively plan, monitor, and evaluate their learning of material (self-regulated learning)—that is, observe their cognitive processing (metacognition), emotional reactions, and effectiveness of learning environment. </a:t>
            </a:r>
          </a:p>
        </p:txBody>
      </p:sp>
    </p:spTree>
    <p:extLst>
      <p:ext uri="{BB962C8B-B14F-4D97-AF65-F5344CB8AC3E}">
        <p14:creationId xmlns:p14="http://schemas.microsoft.com/office/powerpoint/2010/main" val="2341059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143000"/>
          </a:xfrm>
        </p:spPr>
        <p:txBody>
          <a:bodyPr/>
          <a:lstStyle/>
          <a:p>
            <a:r>
              <a:rPr lang="en-US" sz="4800" b="1" dirty="0">
                <a:latin typeface="Segoe UI Light" panose="020B0502040204020203" pitchFamily="34" charset="0"/>
              </a:rPr>
              <a:t>Principle #3 </a:t>
            </a:r>
          </a:p>
        </p:txBody>
      </p:sp>
      <p:sp>
        <p:nvSpPr>
          <p:cNvPr id="3" name="Content Placeholder 2"/>
          <p:cNvSpPr>
            <a:spLocks noGrp="1"/>
          </p:cNvSpPr>
          <p:nvPr>
            <p:ph idx="1"/>
          </p:nvPr>
        </p:nvSpPr>
        <p:spPr>
          <a:xfrm>
            <a:off x="1066800" y="2438400"/>
            <a:ext cx="7543800" cy="3276600"/>
          </a:xfrm>
        </p:spPr>
        <p:txBody>
          <a:bodyPr/>
          <a:lstStyle/>
          <a:p>
            <a:pPr marL="0" indent="0">
              <a:buNone/>
            </a:pPr>
            <a:r>
              <a:rPr lang="en-US" sz="3500" dirty="0">
                <a:latin typeface="Segoe UI Light" panose="020B0502040204020203" pitchFamily="34" charset="0"/>
              </a:rPr>
              <a:t>… students engage in an activity—whether individual, small group, or whole class—versus passively watching or listening to you (live or recorded) for an extended period of time.</a:t>
            </a:r>
          </a:p>
        </p:txBody>
      </p:sp>
    </p:spTree>
    <p:extLst>
      <p:ext uri="{BB962C8B-B14F-4D97-AF65-F5344CB8AC3E}">
        <p14:creationId xmlns:p14="http://schemas.microsoft.com/office/powerpoint/2010/main" val="26043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381000"/>
            <a:ext cx="9144000" cy="1143000"/>
          </a:xfrm>
        </p:spPr>
        <p:txBody>
          <a:bodyPr>
            <a:normAutofit/>
          </a:bodyPr>
          <a:lstStyle/>
          <a:p>
            <a:r>
              <a:rPr lang="en-US" altLang="en-US" sz="4800" b="1" dirty="0">
                <a:latin typeface="Segoe UI Light" panose="020B0502040204020203" pitchFamily="34" charset="0"/>
              </a:rPr>
              <a:t>What a </a:t>
            </a:r>
            <a:r>
              <a:rPr lang="en-US" altLang="en-US" sz="4800" b="1" u="sng" dirty="0">
                <a:latin typeface="Segoe UI Light" panose="020B0502040204020203" pitchFamily="34" charset="0"/>
              </a:rPr>
              <a:t>good</a:t>
            </a:r>
            <a:r>
              <a:rPr lang="en-US" altLang="en-US" sz="4800" b="1" dirty="0">
                <a:latin typeface="Segoe UI Light" panose="020B0502040204020203" pitchFamily="34" charset="0"/>
              </a:rPr>
              <a:t> lecture can do</a:t>
            </a:r>
          </a:p>
        </p:txBody>
      </p:sp>
      <p:sp>
        <p:nvSpPr>
          <p:cNvPr id="11267" name="Rectangle 3"/>
          <p:cNvSpPr>
            <a:spLocks noGrp="1" noChangeArrowheads="1"/>
          </p:cNvSpPr>
          <p:nvPr>
            <p:ph type="body" idx="1"/>
          </p:nvPr>
        </p:nvSpPr>
        <p:spPr>
          <a:xfrm>
            <a:off x="1600200" y="2057400"/>
            <a:ext cx="6629400" cy="4191000"/>
          </a:xfrm>
        </p:spPr>
        <p:txBody>
          <a:bodyPr/>
          <a:lstStyle/>
          <a:p>
            <a:r>
              <a:rPr lang="en-US" altLang="en-US" sz="3400" dirty="0">
                <a:latin typeface="Segoe UI Light" panose="020B0502040204020203" pitchFamily="34" charset="0"/>
              </a:rPr>
              <a:t>Pique interest</a:t>
            </a:r>
          </a:p>
          <a:p>
            <a:r>
              <a:rPr lang="en-US" altLang="en-US" sz="3400" dirty="0">
                <a:latin typeface="Segoe UI Light" panose="020B0502040204020203" pitchFamily="34" charset="0"/>
              </a:rPr>
              <a:t>Model</a:t>
            </a:r>
          </a:p>
          <a:p>
            <a:r>
              <a:rPr lang="en-US" altLang="en-US" sz="3400" dirty="0">
                <a:latin typeface="Segoe UI Light" panose="020B0502040204020203" pitchFamily="34" charset="0"/>
              </a:rPr>
              <a:t>Tailor organization </a:t>
            </a:r>
          </a:p>
          <a:p>
            <a:r>
              <a:rPr lang="en-US" altLang="en-US" sz="3400" dirty="0">
                <a:latin typeface="Segoe UI Light" panose="020B0502040204020203" pitchFamily="34" charset="0"/>
              </a:rPr>
              <a:t>Adapt high-level material</a:t>
            </a:r>
          </a:p>
          <a:p>
            <a:r>
              <a:rPr lang="en-US" altLang="en-US" sz="3400" dirty="0">
                <a:latin typeface="Segoe UI Light" panose="020B0502040204020203" pitchFamily="34" charset="0"/>
              </a:rPr>
              <a:t>Present background summary </a:t>
            </a:r>
          </a:p>
          <a:p>
            <a:r>
              <a:rPr lang="en-US" altLang="en-US" sz="3400" dirty="0">
                <a:latin typeface="Segoe UI Light" panose="020B0502040204020203" pitchFamily="34" charset="0"/>
              </a:rPr>
              <a:t>Update material</a:t>
            </a:r>
          </a:p>
        </p:txBody>
      </p:sp>
    </p:spTree>
    <p:extLst>
      <p:ext uri="{BB962C8B-B14F-4D97-AF65-F5344CB8AC3E}">
        <p14:creationId xmlns:p14="http://schemas.microsoft.com/office/powerpoint/2010/main" val="2075869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457200"/>
            <a:ext cx="9601200" cy="1143000"/>
          </a:xfrm>
        </p:spPr>
        <p:txBody>
          <a:bodyPr>
            <a:noAutofit/>
          </a:bodyPr>
          <a:lstStyle/>
          <a:p>
            <a:r>
              <a:rPr lang="en-US" altLang="en-US" sz="4600" b="1" dirty="0">
                <a:latin typeface="Segoe UI Light" panose="020B0502040204020203" pitchFamily="34" charset="0"/>
              </a:rPr>
              <a:t>Lecture alone can’t help students:</a:t>
            </a:r>
          </a:p>
        </p:txBody>
      </p:sp>
      <p:sp>
        <p:nvSpPr>
          <p:cNvPr id="12291" name="Rectangle 3"/>
          <p:cNvSpPr>
            <a:spLocks noGrp="1" noChangeArrowheads="1"/>
          </p:cNvSpPr>
          <p:nvPr>
            <p:ph type="body" idx="1"/>
          </p:nvPr>
        </p:nvSpPr>
        <p:spPr>
          <a:xfrm>
            <a:off x="533400" y="1981200"/>
            <a:ext cx="8077200" cy="4800600"/>
          </a:xfrm>
        </p:spPr>
        <p:txBody>
          <a:bodyPr/>
          <a:lstStyle/>
          <a:p>
            <a:r>
              <a:rPr lang="en-US" altLang="en-US" sz="3300" dirty="0">
                <a:latin typeface="Segoe UI Light" panose="020B0502040204020203" pitchFamily="34" charset="0"/>
              </a:rPr>
              <a:t>Examine and possibly change attitudes</a:t>
            </a:r>
          </a:p>
          <a:p>
            <a:r>
              <a:rPr lang="en-US" altLang="en-US" sz="3300" dirty="0">
                <a:latin typeface="Segoe UI Light" panose="020B0502040204020203" pitchFamily="34" charset="0"/>
              </a:rPr>
              <a:t>Explore controversial/ambiguous material</a:t>
            </a:r>
          </a:p>
          <a:p>
            <a:r>
              <a:rPr lang="en-US" altLang="en-US" sz="3300" dirty="0">
                <a:latin typeface="Segoe UI Light" panose="020B0502040204020203" pitchFamily="34" charset="0"/>
              </a:rPr>
              <a:t>Transfer knowledge to new situations</a:t>
            </a:r>
          </a:p>
          <a:p>
            <a:r>
              <a:rPr lang="en-US" altLang="en-US" sz="3300" dirty="0">
                <a:latin typeface="Segoe UI Light" panose="020B0502040204020203" pitchFamily="34" charset="0"/>
              </a:rPr>
              <a:t>Develop/improve critical thinking, problem solving, writing, speaking, performance or procedural techniques</a:t>
            </a:r>
          </a:p>
          <a:p>
            <a:r>
              <a:rPr lang="en-US" altLang="en-US" sz="3300" dirty="0">
                <a:latin typeface="Segoe UI Light" panose="020B0502040204020203" pitchFamily="34" charset="0"/>
              </a:rPr>
              <a:t>Retain knowledge</a:t>
            </a:r>
          </a:p>
        </p:txBody>
      </p:sp>
    </p:spTree>
    <p:extLst>
      <p:ext uri="{BB962C8B-B14F-4D97-AF65-F5344CB8AC3E}">
        <p14:creationId xmlns:p14="http://schemas.microsoft.com/office/powerpoint/2010/main" val="2062227355"/>
      </p:ext>
    </p:extLst>
  </p:cSld>
  <p:clrMapOvr>
    <a:masterClrMapping/>
  </p:clrMapOvr>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5941</TotalTime>
  <Words>1613</Words>
  <Application>Microsoft Office PowerPoint</Application>
  <PresentationFormat>On-screen Show (4:3)</PresentationFormat>
  <Paragraphs>247</Paragraphs>
  <Slides>52</Slides>
  <Notes>13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52</vt:i4>
      </vt:variant>
    </vt:vector>
  </HeadingPairs>
  <TitlesOfParts>
    <vt:vector size="64" baseType="lpstr">
      <vt:lpstr>Arial Unicode MS</vt:lpstr>
      <vt:lpstr>Arial</vt:lpstr>
      <vt:lpstr>Arial Narrow</vt:lpstr>
      <vt:lpstr>Calibri</vt:lpstr>
      <vt:lpstr>Helvetica</vt:lpstr>
      <vt:lpstr>Segoe UI</vt:lpstr>
      <vt:lpstr>Segoe UI Light</vt:lpstr>
      <vt:lpstr>Tahoma</vt:lpstr>
      <vt:lpstr>Times New Roman</vt:lpstr>
      <vt:lpstr>Verdana</vt:lpstr>
      <vt:lpstr>Wingdings</vt:lpstr>
      <vt:lpstr>Pulse</vt:lpstr>
      <vt:lpstr>PowerPoint Presentation</vt:lpstr>
      <vt:lpstr>Learning Outcomes for You</vt:lpstr>
      <vt:lpstr>The General Plan</vt:lpstr>
      <vt:lpstr>Principles</vt:lpstr>
      <vt:lpstr>Principle #1 </vt:lpstr>
      <vt:lpstr>Principle #2 </vt:lpstr>
      <vt:lpstr>Principle #3 </vt:lpstr>
      <vt:lpstr>What a good lecture can do</vt:lpstr>
      <vt:lpstr>Lecture alone can’t help students:</vt:lpstr>
      <vt:lpstr>Interactive Lecturing</vt:lpstr>
      <vt:lpstr>Options for break activities (most for indiv, pair, or small group)</vt:lpstr>
      <vt:lpstr>PowerPoint Presentation</vt:lpstr>
      <vt:lpstr>PowerPoint Presentation</vt:lpstr>
      <vt:lpstr>Principle #4 </vt:lpstr>
      <vt:lpstr>What can you do?</vt:lpstr>
      <vt:lpstr>Principle #5 </vt:lpstr>
      <vt:lpstr>Principle #6 </vt:lpstr>
      <vt:lpstr>Principle #7 </vt:lpstr>
      <vt:lpstr>Principle #8 </vt:lpstr>
      <vt:lpstr>Distractions</vt:lpstr>
      <vt:lpstr>PowerPoint Presentation</vt:lpstr>
      <vt:lpstr>Principle #9 </vt:lpstr>
      <vt:lpstr>Self-regulated learning reading wrapper: 3R’s</vt:lpstr>
      <vt:lpstr>Principle #10 </vt:lpstr>
      <vt:lpstr>Principle #11 </vt:lpstr>
      <vt:lpstr>Principle #12 </vt:lpstr>
      <vt:lpstr>Principle #13 </vt:lpstr>
      <vt:lpstr>Learning modes –  If students first learn the material this way, </vt:lpstr>
      <vt:lpstr>…then ensure they go over the material in one or two different ways. </vt:lpstr>
      <vt:lpstr>Principle #14 </vt:lpstr>
      <vt:lpstr>PowerPoint Presentation</vt:lpstr>
      <vt:lpstr>PowerPoint Presentation</vt:lpstr>
      <vt:lpstr>Minimize cognitive load</vt:lpstr>
      <vt:lpstr>The Power of Graphics/Visuals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 #15 </vt:lpstr>
      <vt:lpstr>Counter Principle 14?</vt:lpstr>
      <vt:lpstr>Principle #16 </vt:lpstr>
      <vt:lpstr>Principle #17 </vt:lpstr>
      <vt:lpstr>Principle #18 </vt:lpstr>
      <vt:lpstr>“Learning emotions”</vt:lpstr>
      <vt:lpstr>Emotionally evocative teaching methods</vt:lpstr>
      <vt:lpstr>Principle #19 </vt:lpstr>
      <vt:lpstr>Principle #20 </vt:lpstr>
      <vt:lpstr>Self-regulated learning activities</vt:lpstr>
      <vt:lpstr>PowerPoint Presentation</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Civility II: Creating an Instructor Persona That Commands Respect</dc:title>
  <dc:creator>user</dc:creator>
  <cp:lastModifiedBy>Eshnaur, George</cp:lastModifiedBy>
  <cp:revision>377</cp:revision>
  <cp:lastPrinted>2019-03-24T16:25:47Z</cp:lastPrinted>
  <dcterms:created xsi:type="dcterms:W3CDTF">2004-04-27T18:53:02Z</dcterms:created>
  <dcterms:modified xsi:type="dcterms:W3CDTF">2019-04-24T14:46:58Z</dcterms:modified>
</cp:coreProperties>
</file>